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7" r:id="rId4"/>
  </p:sldMasterIdLst>
  <p:notesMasterIdLst>
    <p:notesMasterId r:id="rId63"/>
  </p:notesMasterIdLst>
  <p:handoutMasterIdLst>
    <p:handoutMasterId r:id="rId64"/>
  </p:handoutMasterIdLst>
  <p:sldIdLst>
    <p:sldId id="357" r:id="rId5"/>
    <p:sldId id="317" r:id="rId6"/>
    <p:sldId id="318" r:id="rId7"/>
    <p:sldId id="353" r:id="rId8"/>
    <p:sldId id="319" r:id="rId9"/>
    <p:sldId id="320" r:id="rId10"/>
    <p:sldId id="321" r:id="rId11"/>
    <p:sldId id="354" r:id="rId12"/>
    <p:sldId id="355" r:id="rId13"/>
    <p:sldId id="322" r:id="rId14"/>
    <p:sldId id="323" r:id="rId15"/>
    <p:sldId id="379" r:id="rId16"/>
    <p:sldId id="324" r:id="rId17"/>
    <p:sldId id="348" r:id="rId18"/>
    <p:sldId id="349" r:id="rId19"/>
    <p:sldId id="350" r:id="rId20"/>
    <p:sldId id="351" r:id="rId21"/>
    <p:sldId id="325" r:id="rId22"/>
    <p:sldId id="326" r:id="rId23"/>
    <p:sldId id="352" r:id="rId24"/>
    <p:sldId id="345" r:id="rId25"/>
    <p:sldId id="347" r:id="rId26"/>
    <p:sldId id="344" r:id="rId27"/>
    <p:sldId id="327" r:id="rId28"/>
    <p:sldId id="328" r:id="rId29"/>
    <p:sldId id="331" r:id="rId30"/>
    <p:sldId id="330" r:id="rId31"/>
    <p:sldId id="329" r:id="rId32"/>
    <p:sldId id="332" r:id="rId33"/>
    <p:sldId id="333" r:id="rId34"/>
    <p:sldId id="334" r:id="rId35"/>
    <p:sldId id="335" r:id="rId36"/>
    <p:sldId id="336" r:id="rId37"/>
    <p:sldId id="337" r:id="rId38"/>
    <p:sldId id="338" r:id="rId39"/>
    <p:sldId id="339" r:id="rId40"/>
    <p:sldId id="340" r:id="rId41"/>
    <p:sldId id="341" r:id="rId42"/>
    <p:sldId id="342" r:id="rId43"/>
    <p:sldId id="343" r:id="rId44"/>
    <p:sldId id="361" r:id="rId45"/>
    <p:sldId id="358" r:id="rId46"/>
    <p:sldId id="365" r:id="rId47"/>
    <p:sldId id="366" r:id="rId48"/>
    <p:sldId id="367" r:id="rId49"/>
    <p:sldId id="368" r:id="rId50"/>
    <p:sldId id="369" r:id="rId51"/>
    <p:sldId id="370" r:id="rId52"/>
    <p:sldId id="376" r:id="rId53"/>
    <p:sldId id="371" r:id="rId54"/>
    <p:sldId id="373" r:id="rId55"/>
    <p:sldId id="372" r:id="rId56"/>
    <p:sldId id="375" r:id="rId57"/>
    <p:sldId id="374" r:id="rId58"/>
    <p:sldId id="377" r:id="rId59"/>
    <p:sldId id="380" r:id="rId60"/>
    <p:sldId id="381" r:id="rId61"/>
    <p:sldId id="378"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AA1BD55-57CD-466E-0725-B6CBA11E0D12}" name="Lauren Weldy (ALLEGIS GROUP SERVICES)" initials="LW" userId="S::v-lweldy@microsoft.com::07a2285c-a352-4b96-8658-ecc34365c15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3A80"/>
    <a:srgbClr val="FFFFFF"/>
    <a:srgbClr val="BC204B"/>
    <a:srgbClr val="298FC2"/>
    <a:srgbClr val="ED8B00"/>
    <a:srgbClr val="62A947"/>
    <a:srgbClr val="EBEDE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2AF75B-FC4A-40D0-814C-C5A7721CD7CA}" v="235" dt="2026-04-11T20:03:35.943"/>
  </p1510:revLst>
</p1510:revInfo>
</file>

<file path=ppt/tableStyles.xml><?xml version="1.0" encoding="utf-8"?>
<a:tblStyleLst xmlns:a="http://schemas.openxmlformats.org/drawingml/2006/main" def="{8A107856-5554-42FB-B03E-39F5DBC370B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85714" autoAdjust="0"/>
  </p:normalViewPr>
  <p:slideViewPr>
    <p:cSldViewPr snapToGrid="0">
      <p:cViewPr>
        <p:scale>
          <a:sx n="50" d="100"/>
          <a:sy n="50" d="100"/>
        </p:scale>
        <p:origin x="1204" y="10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3149"/>
    </p:cViewPr>
  </p:sorterViewPr>
  <p:notesViewPr>
    <p:cSldViewPr snapToGrid="0">
      <p:cViewPr>
        <p:scale>
          <a:sx n="1" d="2"/>
          <a:sy n="1" d="2"/>
        </p:scale>
        <p:origin x="2640" y="283"/>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CAA539F1-5FED-D9E0-77F7-8B605E598637}"/>
    <pc:docChg chg="modSld">
      <pc:chgData name="" userId="" providerId="" clId="Web-{CAA539F1-5FED-D9E0-77F7-8B605E598637}" dt="2026-04-09T15:25:10.331" v="0" actId="1076"/>
      <pc:docMkLst>
        <pc:docMk/>
      </pc:docMkLst>
      <pc:sldChg chg="modSp">
        <pc:chgData name="" userId="" providerId="" clId="Web-{CAA539F1-5FED-D9E0-77F7-8B605E598637}" dt="2026-04-09T15:25:10.331" v="0" actId="1076"/>
        <pc:sldMkLst>
          <pc:docMk/>
          <pc:sldMk cId="139091753" sldId="357"/>
        </pc:sldMkLst>
      </pc:sldChg>
    </pc:docChg>
  </pc:docChgLst>
  <pc:docChgLst>
    <pc:chgData name="Blake Stepan" userId="9719c6b4-bce3-40aa-b80f-94fb7fccca3d" providerId="ADAL" clId="{9119927A-B36C-456D-9B1B-7B5DF35A3B93}"/>
    <pc:docChg chg="undo custSel addSld delSld modSld sldOrd modMainMaster">
      <pc:chgData name="Blake Stepan" userId="9719c6b4-bce3-40aa-b80f-94fb7fccca3d" providerId="ADAL" clId="{9119927A-B36C-456D-9B1B-7B5DF35A3B93}" dt="2026-04-11T20:04:34.426" v="2094" actId="1076"/>
      <pc:docMkLst>
        <pc:docMk/>
      </pc:docMkLst>
      <pc:sldChg chg="add del">
        <pc:chgData name="Blake Stepan" userId="9719c6b4-bce3-40aa-b80f-94fb7fccca3d" providerId="ADAL" clId="{9119927A-B36C-456D-9B1B-7B5DF35A3B93}" dt="2026-04-10T16:05:42.010" v="885" actId="2696"/>
        <pc:sldMkLst>
          <pc:docMk/>
          <pc:sldMk cId="1248440503" sldId="260"/>
        </pc:sldMkLst>
      </pc:sldChg>
      <pc:sldChg chg="modSp mod">
        <pc:chgData name="Blake Stepan" userId="9719c6b4-bce3-40aa-b80f-94fb7fccca3d" providerId="ADAL" clId="{9119927A-B36C-456D-9B1B-7B5DF35A3B93}" dt="2026-03-25T12:15:36.414" v="83" actId="5793"/>
        <pc:sldMkLst>
          <pc:docMk/>
          <pc:sldMk cId="1912462369" sldId="322"/>
        </pc:sldMkLst>
        <pc:spChg chg="mod">
          <ac:chgData name="Blake Stepan" userId="9719c6b4-bce3-40aa-b80f-94fb7fccca3d" providerId="ADAL" clId="{9119927A-B36C-456D-9B1B-7B5DF35A3B93}" dt="2026-03-25T12:15:31.422" v="71" actId="5793"/>
          <ac:spMkLst>
            <pc:docMk/>
            <pc:sldMk cId="1912462369" sldId="322"/>
            <ac:spMk id="2" creationId="{1FB7AAF5-8F80-D89A-E634-CBDBF6965CE7}"/>
          </ac:spMkLst>
        </pc:spChg>
        <pc:spChg chg="mod">
          <ac:chgData name="Blake Stepan" userId="9719c6b4-bce3-40aa-b80f-94fb7fccca3d" providerId="ADAL" clId="{9119927A-B36C-456D-9B1B-7B5DF35A3B93}" dt="2026-03-25T12:15:32.823" v="75" actId="5793"/>
          <ac:spMkLst>
            <pc:docMk/>
            <pc:sldMk cId="1912462369" sldId="322"/>
            <ac:spMk id="3" creationId="{F75490FD-C404-56A3-E59D-7FBB58B12D57}"/>
          </ac:spMkLst>
        </pc:spChg>
        <pc:spChg chg="mod">
          <ac:chgData name="Blake Stepan" userId="9719c6b4-bce3-40aa-b80f-94fb7fccca3d" providerId="ADAL" clId="{9119927A-B36C-456D-9B1B-7B5DF35A3B93}" dt="2026-03-25T12:15:34.636" v="79" actId="5793"/>
          <ac:spMkLst>
            <pc:docMk/>
            <pc:sldMk cId="1912462369" sldId="322"/>
            <ac:spMk id="4" creationId="{43FF4784-6F5B-927F-DA0F-E85528A7FD13}"/>
          </ac:spMkLst>
        </pc:spChg>
        <pc:spChg chg="mod">
          <ac:chgData name="Blake Stepan" userId="9719c6b4-bce3-40aa-b80f-94fb7fccca3d" providerId="ADAL" clId="{9119927A-B36C-456D-9B1B-7B5DF35A3B93}" dt="2026-03-25T12:15:36.414" v="83" actId="5793"/>
          <ac:spMkLst>
            <pc:docMk/>
            <pc:sldMk cId="1912462369" sldId="322"/>
            <ac:spMk id="5" creationId="{551C4241-D02E-4702-949D-5B84FF7A1ABA}"/>
          </ac:spMkLst>
        </pc:spChg>
        <pc:spChg chg="mod">
          <ac:chgData name="Blake Stepan" userId="9719c6b4-bce3-40aa-b80f-94fb7fccca3d" providerId="ADAL" clId="{9119927A-B36C-456D-9B1B-7B5DF35A3B93}" dt="2026-03-25T12:15:29.383" v="67" actId="5793"/>
          <ac:spMkLst>
            <pc:docMk/>
            <pc:sldMk cId="1912462369" sldId="322"/>
            <ac:spMk id="7" creationId="{39F84D69-574E-963C-027E-70EAF33B36C4}"/>
          </ac:spMkLst>
        </pc:spChg>
      </pc:sldChg>
      <pc:sldChg chg="modSp mod">
        <pc:chgData name="Blake Stepan" userId="9719c6b4-bce3-40aa-b80f-94fb7fccca3d" providerId="ADAL" clId="{9119927A-B36C-456D-9B1B-7B5DF35A3B93}" dt="2026-04-09T15:08:28.184" v="707" actId="207"/>
        <pc:sldMkLst>
          <pc:docMk/>
          <pc:sldMk cId="455533011" sldId="329"/>
        </pc:sldMkLst>
        <pc:spChg chg="mod">
          <ac:chgData name="Blake Stepan" userId="9719c6b4-bce3-40aa-b80f-94fb7fccca3d" providerId="ADAL" clId="{9119927A-B36C-456D-9B1B-7B5DF35A3B93}" dt="2026-04-09T15:08:28.184" v="707" actId="207"/>
          <ac:spMkLst>
            <pc:docMk/>
            <pc:sldMk cId="455533011" sldId="329"/>
            <ac:spMk id="7" creationId="{2AFA78EB-FF2E-F3D9-5228-684CC4D74D5E}"/>
          </ac:spMkLst>
        </pc:spChg>
      </pc:sldChg>
      <pc:sldChg chg="modSp mod">
        <pc:chgData name="Blake Stepan" userId="9719c6b4-bce3-40aa-b80f-94fb7fccca3d" providerId="ADAL" clId="{9119927A-B36C-456D-9B1B-7B5DF35A3B93}" dt="2026-04-09T15:08:50.719" v="708" actId="207"/>
        <pc:sldMkLst>
          <pc:docMk/>
          <pc:sldMk cId="3702947619" sldId="333"/>
        </pc:sldMkLst>
        <pc:spChg chg="mod">
          <ac:chgData name="Blake Stepan" userId="9719c6b4-bce3-40aa-b80f-94fb7fccca3d" providerId="ADAL" clId="{9119927A-B36C-456D-9B1B-7B5DF35A3B93}" dt="2026-04-09T15:08:50.719" v="708" actId="207"/>
          <ac:spMkLst>
            <pc:docMk/>
            <pc:sldMk cId="3702947619" sldId="333"/>
            <ac:spMk id="7" creationId="{0E76D981-154B-9D7F-2655-76EBABB9657F}"/>
          </ac:spMkLst>
        </pc:spChg>
      </pc:sldChg>
      <pc:sldChg chg="modSp mod">
        <pc:chgData name="Blake Stepan" userId="9719c6b4-bce3-40aa-b80f-94fb7fccca3d" providerId="ADAL" clId="{9119927A-B36C-456D-9B1B-7B5DF35A3B93}" dt="2026-04-09T15:10:03.026" v="710" actId="207"/>
        <pc:sldMkLst>
          <pc:docMk/>
          <pc:sldMk cId="1479734030" sldId="336"/>
        </pc:sldMkLst>
        <pc:spChg chg="mod">
          <ac:chgData name="Blake Stepan" userId="9719c6b4-bce3-40aa-b80f-94fb7fccca3d" providerId="ADAL" clId="{9119927A-B36C-456D-9B1B-7B5DF35A3B93}" dt="2026-04-09T15:10:03.026" v="710" actId="207"/>
          <ac:spMkLst>
            <pc:docMk/>
            <pc:sldMk cId="1479734030" sldId="336"/>
            <ac:spMk id="3" creationId="{C7E4B8EA-DCAA-C8C8-CFC0-C4CE7D397344}"/>
          </ac:spMkLst>
        </pc:spChg>
        <pc:spChg chg="mod">
          <ac:chgData name="Blake Stepan" userId="9719c6b4-bce3-40aa-b80f-94fb7fccca3d" providerId="ADAL" clId="{9119927A-B36C-456D-9B1B-7B5DF35A3B93}" dt="2026-03-24T22:47:42.736" v="4" actId="20577"/>
          <ac:spMkLst>
            <pc:docMk/>
            <pc:sldMk cId="1479734030" sldId="336"/>
            <ac:spMk id="5" creationId="{42EA90CB-2663-1F6C-62D0-69BBE3A865AF}"/>
          </ac:spMkLst>
        </pc:spChg>
        <pc:spChg chg="mod">
          <ac:chgData name="Blake Stepan" userId="9719c6b4-bce3-40aa-b80f-94fb7fccca3d" providerId="ADAL" clId="{9119927A-B36C-456D-9B1B-7B5DF35A3B93}" dt="2026-04-09T15:09:41.222" v="709" actId="207"/>
          <ac:spMkLst>
            <pc:docMk/>
            <pc:sldMk cId="1479734030" sldId="336"/>
            <ac:spMk id="7" creationId="{FDA83C24-CEB0-CCBE-2A21-9ED8EF4D5C97}"/>
          </ac:spMkLst>
        </pc:spChg>
      </pc:sldChg>
      <pc:sldChg chg="modSp mod">
        <pc:chgData name="Blake Stepan" userId="9719c6b4-bce3-40aa-b80f-94fb7fccca3d" providerId="ADAL" clId="{9119927A-B36C-456D-9B1B-7B5DF35A3B93}" dt="2026-04-09T15:05:30.386" v="704" actId="20577"/>
        <pc:sldMkLst>
          <pc:docMk/>
          <pc:sldMk cId="2166174842" sldId="337"/>
        </pc:sldMkLst>
        <pc:spChg chg="mod">
          <ac:chgData name="Blake Stepan" userId="9719c6b4-bce3-40aa-b80f-94fb7fccca3d" providerId="ADAL" clId="{9119927A-B36C-456D-9B1B-7B5DF35A3B93}" dt="2026-04-09T15:05:30.386" v="704" actId="20577"/>
          <ac:spMkLst>
            <pc:docMk/>
            <pc:sldMk cId="2166174842" sldId="337"/>
            <ac:spMk id="7" creationId="{17847687-E9CE-6D77-AB90-FF4552970550}"/>
          </ac:spMkLst>
        </pc:spChg>
      </pc:sldChg>
      <pc:sldChg chg="addSp delSp modSp mod modNotesTx">
        <pc:chgData name="Blake Stepan" userId="9719c6b4-bce3-40aa-b80f-94fb7fccca3d" providerId="ADAL" clId="{9119927A-B36C-456D-9B1B-7B5DF35A3B93}" dt="2026-04-09T18:18:32.060" v="878" actId="20577"/>
        <pc:sldMkLst>
          <pc:docMk/>
          <pc:sldMk cId="2346303701" sldId="338"/>
        </pc:sldMkLst>
      </pc:sldChg>
      <pc:sldChg chg="addSp modSp mod modAnim">
        <pc:chgData name="Blake Stepan" userId="9719c6b4-bce3-40aa-b80f-94fb7fccca3d" providerId="ADAL" clId="{9119927A-B36C-456D-9B1B-7B5DF35A3B93}" dt="2026-04-10T22:40:09.753" v="1767" actId="20577"/>
        <pc:sldMkLst>
          <pc:docMk/>
          <pc:sldMk cId="761438071" sldId="341"/>
        </pc:sldMkLst>
        <pc:spChg chg="add mod">
          <ac:chgData name="Blake Stepan" userId="9719c6b4-bce3-40aa-b80f-94fb7fccca3d" providerId="ADAL" clId="{9119927A-B36C-456D-9B1B-7B5DF35A3B93}" dt="2026-03-25T14:12:41.809" v="212" actId="1076"/>
          <ac:spMkLst>
            <pc:docMk/>
            <pc:sldMk cId="761438071" sldId="341"/>
            <ac:spMk id="2" creationId="{F7669DBE-3C21-D3C6-CC13-D025AE750C70}"/>
          </ac:spMkLst>
        </pc:spChg>
        <pc:spChg chg="add mod">
          <ac:chgData name="Blake Stepan" userId="9719c6b4-bce3-40aa-b80f-94fb7fccca3d" providerId="ADAL" clId="{9119927A-B36C-456D-9B1B-7B5DF35A3B93}" dt="2026-03-25T14:12:41.809" v="212" actId="1076"/>
          <ac:spMkLst>
            <pc:docMk/>
            <pc:sldMk cId="761438071" sldId="341"/>
            <ac:spMk id="4" creationId="{32D17978-1F5D-46D7-D533-59D482AE1CE1}"/>
          </ac:spMkLst>
        </pc:spChg>
        <pc:spChg chg="add mod">
          <ac:chgData name="Blake Stepan" userId="9719c6b4-bce3-40aa-b80f-94fb7fccca3d" providerId="ADAL" clId="{9119927A-B36C-456D-9B1B-7B5DF35A3B93}" dt="2026-03-25T14:12:41.809" v="212" actId="1076"/>
          <ac:spMkLst>
            <pc:docMk/>
            <pc:sldMk cId="761438071" sldId="341"/>
            <ac:spMk id="5" creationId="{1FE5F7AC-B7BB-5E3B-B99D-147C261E6CE4}"/>
          </ac:spMkLst>
        </pc:spChg>
        <pc:spChg chg="add mod">
          <ac:chgData name="Blake Stepan" userId="9719c6b4-bce3-40aa-b80f-94fb7fccca3d" providerId="ADAL" clId="{9119927A-B36C-456D-9B1B-7B5DF35A3B93}" dt="2026-03-25T14:13:27.448" v="244" actId="20577"/>
          <ac:spMkLst>
            <pc:docMk/>
            <pc:sldMk cId="761438071" sldId="341"/>
            <ac:spMk id="6" creationId="{3651DF10-54C7-CAE8-0965-A9F03360A3C9}"/>
          </ac:spMkLst>
        </pc:spChg>
        <pc:spChg chg="add mod">
          <ac:chgData name="Blake Stepan" userId="9719c6b4-bce3-40aa-b80f-94fb7fccca3d" providerId="ADAL" clId="{9119927A-B36C-456D-9B1B-7B5DF35A3B93}" dt="2026-03-25T14:13:38.119" v="262" actId="20577"/>
          <ac:spMkLst>
            <pc:docMk/>
            <pc:sldMk cId="761438071" sldId="341"/>
            <ac:spMk id="7" creationId="{3A423D5A-4281-9FB2-B860-4C5701F1707B}"/>
          </ac:spMkLst>
        </pc:spChg>
        <pc:spChg chg="add mod">
          <ac:chgData name="Blake Stepan" userId="9719c6b4-bce3-40aa-b80f-94fb7fccca3d" providerId="ADAL" clId="{9119927A-B36C-456D-9B1B-7B5DF35A3B93}" dt="2026-04-10T22:40:09.753" v="1767" actId="20577"/>
          <ac:spMkLst>
            <pc:docMk/>
            <pc:sldMk cId="761438071" sldId="341"/>
            <ac:spMk id="9" creationId="{91491485-4F13-BD06-7FA2-D6C480F34421}"/>
          </ac:spMkLst>
        </pc:spChg>
        <pc:spChg chg="add mod">
          <ac:chgData name="Blake Stepan" userId="9719c6b4-bce3-40aa-b80f-94fb7fccca3d" providerId="ADAL" clId="{9119927A-B36C-456D-9B1B-7B5DF35A3B93}" dt="2026-03-25T14:14:08.983" v="318" actId="20577"/>
          <ac:spMkLst>
            <pc:docMk/>
            <pc:sldMk cId="761438071" sldId="341"/>
            <ac:spMk id="14" creationId="{225B14C6-B467-4CF1-4D36-9D28F625D0AE}"/>
          </ac:spMkLst>
        </pc:spChg>
        <pc:spChg chg="add mod">
          <ac:chgData name="Blake Stepan" userId="9719c6b4-bce3-40aa-b80f-94fb7fccca3d" providerId="ADAL" clId="{9119927A-B36C-456D-9B1B-7B5DF35A3B93}" dt="2026-03-25T14:14:18.751" v="337" actId="20577"/>
          <ac:spMkLst>
            <pc:docMk/>
            <pc:sldMk cId="761438071" sldId="341"/>
            <ac:spMk id="15" creationId="{1361C202-9569-5AF0-45D0-76FDE8801836}"/>
          </ac:spMkLst>
        </pc:spChg>
        <pc:spChg chg="add mod">
          <ac:chgData name="Blake Stepan" userId="9719c6b4-bce3-40aa-b80f-94fb7fccca3d" providerId="ADAL" clId="{9119927A-B36C-456D-9B1B-7B5DF35A3B93}" dt="2026-03-25T14:14:27.900" v="362" actId="20577"/>
          <ac:spMkLst>
            <pc:docMk/>
            <pc:sldMk cId="761438071" sldId="341"/>
            <ac:spMk id="16" creationId="{004909C2-8346-C5B6-D8FD-D983E1140D60}"/>
          </ac:spMkLst>
        </pc:spChg>
        <pc:spChg chg="add mod">
          <ac:chgData name="Blake Stepan" userId="9719c6b4-bce3-40aa-b80f-94fb7fccca3d" providerId="ADAL" clId="{9119927A-B36C-456D-9B1B-7B5DF35A3B93}" dt="2026-03-25T14:14:53.640" v="376" actId="20577"/>
          <ac:spMkLst>
            <pc:docMk/>
            <pc:sldMk cId="761438071" sldId="341"/>
            <ac:spMk id="17" creationId="{E1DA876D-BC75-DED0-E4B5-543F583FF1CD}"/>
          </ac:spMkLst>
        </pc:spChg>
        <pc:spChg chg="add mod">
          <ac:chgData name="Blake Stepan" userId="9719c6b4-bce3-40aa-b80f-94fb7fccca3d" providerId="ADAL" clId="{9119927A-B36C-456D-9B1B-7B5DF35A3B93}" dt="2026-03-25T14:14:59.432" v="388" actId="20577"/>
          <ac:spMkLst>
            <pc:docMk/>
            <pc:sldMk cId="761438071" sldId="341"/>
            <ac:spMk id="18" creationId="{79D33CEC-2B2C-7F41-EEDA-CA45E8F9B953}"/>
          </ac:spMkLst>
        </pc:spChg>
        <pc:spChg chg="add mod">
          <ac:chgData name="Blake Stepan" userId="9719c6b4-bce3-40aa-b80f-94fb7fccca3d" providerId="ADAL" clId="{9119927A-B36C-456D-9B1B-7B5DF35A3B93}" dt="2026-03-25T14:15:06.320" v="404" actId="20577"/>
          <ac:spMkLst>
            <pc:docMk/>
            <pc:sldMk cId="761438071" sldId="341"/>
            <ac:spMk id="19" creationId="{DD20FFE7-3AED-A254-9DC5-F8B14F9C8126}"/>
          </ac:spMkLst>
        </pc:spChg>
        <pc:spChg chg="add mod">
          <ac:chgData name="Blake Stepan" userId="9719c6b4-bce3-40aa-b80f-94fb7fccca3d" providerId="ADAL" clId="{9119927A-B36C-456D-9B1B-7B5DF35A3B93}" dt="2026-03-25T14:15:25.529" v="438" actId="20577"/>
          <ac:spMkLst>
            <pc:docMk/>
            <pc:sldMk cId="761438071" sldId="341"/>
            <ac:spMk id="20" creationId="{971603D1-F591-A615-295F-EE79399CBA98}"/>
          </ac:spMkLst>
        </pc:spChg>
      </pc:sldChg>
      <pc:sldChg chg="modSp mod">
        <pc:chgData name="Blake Stepan" userId="9719c6b4-bce3-40aa-b80f-94fb7fccca3d" providerId="ADAL" clId="{9119927A-B36C-456D-9B1B-7B5DF35A3B93}" dt="2026-04-09T15:12:53.494" v="720" actId="20577"/>
        <pc:sldMkLst>
          <pc:docMk/>
          <pc:sldMk cId="3076296785" sldId="342"/>
        </pc:sldMkLst>
        <pc:spChg chg="mod">
          <ac:chgData name="Blake Stepan" userId="9719c6b4-bce3-40aa-b80f-94fb7fccca3d" providerId="ADAL" clId="{9119927A-B36C-456D-9B1B-7B5DF35A3B93}" dt="2026-04-09T15:12:53.494" v="720" actId="20577"/>
          <ac:spMkLst>
            <pc:docMk/>
            <pc:sldMk cId="3076296785" sldId="342"/>
            <ac:spMk id="7" creationId="{40320CC2-DA09-098C-89C9-8B9A849DBDBD}"/>
          </ac:spMkLst>
        </pc:spChg>
      </pc:sldChg>
      <pc:sldChg chg="modSp mod ord">
        <pc:chgData name="Blake Stepan" userId="9719c6b4-bce3-40aa-b80f-94fb7fccca3d" providerId="ADAL" clId="{9119927A-B36C-456D-9B1B-7B5DF35A3B93}" dt="2026-04-10T16:17:45.792" v="931"/>
        <pc:sldMkLst>
          <pc:docMk/>
          <pc:sldMk cId="3006235484" sldId="343"/>
        </pc:sldMkLst>
        <pc:spChg chg="mod">
          <ac:chgData name="Blake Stepan" userId="9719c6b4-bce3-40aa-b80f-94fb7fccca3d" providerId="ADAL" clId="{9119927A-B36C-456D-9B1B-7B5DF35A3B93}" dt="2026-03-24T22:48:22.572" v="61" actId="20577"/>
          <ac:spMkLst>
            <pc:docMk/>
            <pc:sldMk cId="3006235484" sldId="343"/>
            <ac:spMk id="7" creationId="{C13CB513-645B-614F-275F-B2FEF1668F52}"/>
          </ac:spMkLst>
        </pc:spChg>
      </pc:sldChg>
      <pc:sldChg chg="modSp mod">
        <pc:chgData name="Blake Stepan" userId="9719c6b4-bce3-40aa-b80f-94fb7fccca3d" providerId="ADAL" clId="{9119927A-B36C-456D-9B1B-7B5DF35A3B93}" dt="2026-03-25T12:18:34.426" v="120" actId="20577"/>
        <pc:sldMkLst>
          <pc:docMk/>
          <pc:sldMk cId="3693001249" sldId="347"/>
        </pc:sldMkLst>
        <pc:spChg chg="mod">
          <ac:chgData name="Blake Stepan" userId="9719c6b4-bce3-40aa-b80f-94fb7fccca3d" providerId="ADAL" clId="{9119927A-B36C-456D-9B1B-7B5DF35A3B93}" dt="2026-03-25T12:18:34.426" v="120" actId="20577"/>
          <ac:spMkLst>
            <pc:docMk/>
            <pc:sldMk cId="3693001249" sldId="347"/>
            <ac:spMk id="7" creationId="{B621D1F0-58A9-445A-C23A-D9D7045F913F}"/>
          </ac:spMkLst>
        </pc:spChg>
      </pc:sldChg>
      <pc:sldChg chg="modSp mod">
        <pc:chgData name="Blake Stepan" userId="9719c6b4-bce3-40aa-b80f-94fb7fccca3d" providerId="ADAL" clId="{9119927A-B36C-456D-9B1B-7B5DF35A3B93}" dt="2026-03-25T12:14:38.542" v="63" actId="20577"/>
        <pc:sldMkLst>
          <pc:docMk/>
          <pc:sldMk cId="2955298232" sldId="354"/>
        </pc:sldMkLst>
        <pc:spChg chg="mod">
          <ac:chgData name="Blake Stepan" userId="9719c6b4-bce3-40aa-b80f-94fb7fccca3d" providerId="ADAL" clId="{9119927A-B36C-456D-9B1B-7B5DF35A3B93}" dt="2026-03-25T12:14:38.542" v="63" actId="20577"/>
          <ac:spMkLst>
            <pc:docMk/>
            <pc:sldMk cId="2955298232" sldId="354"/>
            <ac:spMk id="7" creationId="{E30985A4-5F0F-217C-DDFF-F0DB493726E6}"/>
          </ac:spMkLst>
        </pc:spChg>
      </pc:sldChg>
      <pc:sldChg chg="addSp delSp modSp add mod">
        <pc:chgData name="Blake Stepan" userId="9719c6b4-bce3-40aa-b80f-94fb7fccca3d" providerId="ADAL" clId="{9119927A-B36C-456D-9B1B-7B5DF35A3B93}" dt="2026-04-09T15:24:14.840" v="791" actId="688"/>
        <pc:sldMkLst>
          <pc:docMk/>
          <pc:sldMk cId="139091753" sldId="357"/>
        </pc:sldMkLst>
      </pc:sldChg>
      <pc:sldChg chg="addSp delSp modSp add mod ord">
        <pc:chgData name="Blake Stepan" userId="9719c6b4-bce3-40aa-b80f-94fb7fccca3d" providerId="ADAL" clId="{9119927A-B36C-456D-9B1B-7B5DF35A3B93}" dt="2026-04-09T15:18:45.796" v="740" actId="14826"/>
        <pc:sldMkLst>
          <pc:docMk/>
          <pc:sldMk cId="1512992541" sldId="358"/>
        </pc:sldMkLst>
      </pc:sldChg>
      <pc:sldChg chg="addSp delSp modSp add del mod setBg">
        <pc:chgData name="Blake Stepan" userId="9719c6b4-bce3-40aa-b80f-94fb7fccca3d" providerId="ADAL" clId="{9119927A-B36C-456D-9B1B-7B5DF35A3B93}" dt="2026-04-10T16:12:07.613" v="911" actId="2696"/>
        <pc:sldMkLst>
          <pc:docMk/>
          <pc:sldMk cId="876703539" sldId="362"/>
        </pc:sldMkLst>
        <pc:picChg chg="del mod">
          <ac:chgData name="Blake Stepan" userId="9719c6b4-bce3-40aa-b80f-94fb7fccca3d" providerId="ADAL" clId="{9119927A-B36C-456D-9B1B-7B5DF35A3B93}" dt="2026-04-10T16:06:04.067" v="887" actId="478"/>
          <ac:picMkLst>
            <pc:docMk/>
            <pc:sldMk cId="876703539" sldId="362"/>
            <ac:picMk id="2" creationId="{D7C6243F-6122-1786-1FF2-75E9F57B5B04}"/>
          </ac:picMkLst>
        </pc:picChg>
        <pc:picChg chg="add del mod">
          <ac:chgData name="Blake Stepan" userId="9719c6b4-bce3-40aa-b80f-94fb7fccca3d" providerId="ADAL" clId="{9119927A-B36C-456D-9B1B-7B5DF35A3B93}" dt="2026-04-10T16:07:18.611" v="893" actId="478"/>
          <ac:picMkLst>
            <pc:docMk/>
            <pc:sldMk cId="876703539" sldId="362"/>
            <ac:picMk id="3" creationId="{0C87A494-49EA-2FCD-ABCD-D58BA6175F61}"/>
          </ac:picMkLst>
        </pc:picChg>
        <pc:picChg chg="add mod">
          <ac:chgData name="Blake Stepan" userId="9719c6b4-bce3-40aa-b80f-94fb7fccca3d" providerId="ADAL" clId="{9119927A-B36C-456D-9B1B-7B5DF35A3B93}" dt="2026-04-10T16:07:15.663" v="892"/>
          <ac:picMkLst>
            <pc:docMk/>
            <pc:sldMk cId="876703539" sldId="362"/>
            <ac:picMk id="4" creationId="{2E1DA8A3-10FD-1004-0230-4B397ED1BE41}"/>
          </ac:picMkLst>
        </pc:picChg>
      </pc:sldChg>
      <pc:sldChg chg="add del ord">
        <pc:chgData name="Blake Stepan" userId="9719c6b4-bce3-40aa-b80f-94fb7fccca3d" providerId="ADAL" clId="{9119927A-B36C-456D-9B1B-7B5DF35A3B93}" dt="2026-04-10T16:11:26.276" v="904" actId="2696"/>
        <pc:sldMkLst>
          <pc:docMk/>
          <pc:sldMk cId="348293524" sldId="363"/>
        </pc:sldMkLst>
      </pc:sldChg>
      <pc:sldChg chg="addSp delSp modSp add del">
        <pc:chgData name="Blake Stepan" userId="9719c6b4-bce3-40aa-b80f-94fb7fccca3d" providerId="ADAL" clId="{9119927A-B36C-456D-9B1B-7B5DF35A3B93}" dt="2026-04-10T16:12:39.540" v="916" actId="2696"/>
        <pc:sldMkLst>
          <pc:docMk/>
          <pc:sldMk cId="2917317675" sldId="364"/>
        </pc:sldMkLst>
        <pc:spChg chg="add mod">
          <ac:chgData name="Blake Stepan" userId="9719c6b4-bce3-40aa-b80f-94fb7fccca3d" providerId="ADAL" clId="{9119927A-B36C-456D-9B1B-7B5DF35A3B93}" dt="2026-04-10T16:10:00.694" v="898"/>
          <ac:spMkLst>
            <pc:docMk/>
            <pc:sldMk cId="2917317675" sldId="364"/>
            <ac:spMk id="2" creationId="{A924114E-2819-A33E-A9CA-93ECC37F427C}"/>
          </ac:spMkLst>
        </pc:spChg>
        <pc:spChg chg="add mod">
          <ac:chgData name="Blake Stepan" userId="9719c6b4-bce3-40aa-b80f-94fb7fccca3d" providerId="ADAL" clId="{9119927A-B36C-456D-9B1B-7B5DF35A3B93}" dt="2026-04-10T16:10:00.694" v="898"/>
          <ac:spMkLst>
            <pc:docMk/>
            <pc:sldMk cId="2917317675" sldId="364"/>
            <ac:spMk id="3" creationId="{6D6A03A6-563C-B54B-6720-734A1953B5DA}"/>
          </ac:spMkLst>
        </pc:spChg>
        <pc:picChg chg="del">
          <ac:chgData name="Blake Stepan" userId="9719c6b4-bce3-40aa-b80f-94fb7fccca3d" providerId="ADAL" clId="{9119927A-B36C-456D-9B1B-7B5DF35A3B93}" dt="2026-04-10T16:09:58.255" v="897" actId="478"/>
          <ac:picMkLst>
            <pc:docMk/>
            <pc:sldMk cId="2917317675" sldId="364"/>
            <ac:picMk id="4" creationId="{48E3098D-1F3C-A23F-B83A-9B1E67D997B7}"/>
          </ac:picMkLst>
        </pc:picChg>
      </pc:sldChg>
      <pc:sldChg chg="addSp delSp modSp add del mod">
        <pc:chgData name="Blake Stepan" userId="9719c6b4-bce3-40aa-b80f-94fb7fccca3d" providerId="ADAL" clId="{9119927A-B36C-456D-9B1B-7B5DF35A3B93}" dt="2026-04-10T16:13:26.096" v="918" actId="27309"/>
        <pc:sldMkLst>
          <pc:docMk/>
          <pc:sldMk cId="2724562729" sldId="365"/>
        </pc:sldMkLst>
        <pc:graphicFrameChg chg="add del modGraphic">
          <ac:chgData name="Blake Stepan" userId="9719c6b4-bce3-40aa-b80f-94fb7fccca3d" providerId="ADAL" clId="{9119927A-B36C-456D-9B1B-7B5DF35A3B93}" dt="2026-04-10T16:13:26.096" v="918" actId="27309"/>
          <ac:graphicFrameMkLst>
            <pc:docMk/>
            <pc:sldMk cId="2724562729" sldId="365"/>
            <ac:graphicFrameMk id="5" creationId="{BD27FC24-6771-891D-91D9-501E1A1DBAF1}"/>
          </ac:graphicFrameMkLst>
        </pc:graphicFrameChg>
        <pc:picChg chg="del">
          <ac:chgData name="Blake Stepan" userId="9719c6b4-bce3-40aa-b80f-94fb7fccca3d" providerId="ADAL" clId="{9119927A-B36C-456D-9B1B-7B5DF35A3B93}" dt="2026-04-10T16:11:10.096" v="900" actId="478"/>
          <ac:picMkLst>
            <pc:docMk/>
            <pc:sldMk cId="2724562729" sldId="365"/>
            <ac:picMk id="2" creationId="{0DCFC241-6051-B2B3-7113-48B91424649C}"/>
          </ac:picMkLst>
        </pc:picChg>
        <pc:picChg chg="add mod">
          <ac:chgData name="Blake Stepan" userId="9719c6b4-bce3-40aa-b80f-94fb7fccca3d" providerId="ADAL" clId="{9119927A-B36C-456D-9B1B-7B5DF35A3B93}" dt="2026-04-10T16:11:18.007" v="903" actId="1076"/>
          <ac:picMkLst>
            <pc:docMk/>
            <pc:sldMk cId="2724562729" sldId="365"/>
            <ac:picMk id="3" creationId="{627ED53E-7C79-E3C6-CC24-49E48F7802F5}"/>
          </ac:picMkLst>
        </pc:picChg>
      </pc:sldChg>
      <pc:sldChg chg="addSp delSp modSp add mod">
        <pc:chgData name="Blake Stepan" userId="9719c6b4-bce3-40aa-b80f-94fb7fccca3d" providerId="ADAL" clId="{9119927A-B36C-456D-9B1B-7B5DF35A3B93}" dt="2026-04-10T16:11:56.788" v="910" actId="1076"/>
        <pc:sldMkLst>
          <pc:docMk/>
          <pc:sldMk cId="2662386512" sldId="366"/>
        </pc:sldMkLst>
        <pc:picChg chg="add mod">
          <ac:chgData name="Blake Stepan" userId="9719c6b4-bce3-40aa-b80f-94fb7fccca3d" providerId="ADAL" clId="{9119927A-B36C-456D-9B1B-7B5DF35A3B93}" dt="2026-04-10T16:11:56.788" v="910" actId="1076"/>
          <ac:picMkLst>
            <pc:docMk/>
            <pc:sldMk cId="2662386512" sldId="366"/>
            <ac:picMk id="2" creationId="{AD1E68AA-4BCD-2343-09D8-D3B77A6B00E1}"/>
          </ac:picMkLst>
        </pc:picChg>
        <pc:picChg chg="del">
          <ac:chgData name="Blake Stepan" userId="9719c6b4-bce3-40aa-b80f-94fb7fccca3d" providerId="ADAL" clId="{9119927A-B36C-456D-9B1B-7B5DF35A3B93}" dt="2026-04-10T16:11:52.882" v="908" actId="478"/>
          <ac:picMkLst>
            <pc:docMk/>
            <pc:sldMk cId="2662386512" sldId="366"/>
            <ac:picMk id="3" creationId="{1070712D-C7ED-E457-41D8-26B9D2092C37}"/>
          </ac:picMkLst>
        </pc:picChg>
      </pc:sldChg>
      <pc:sldChg chg="addSp delSp modSp add mod">
        <pc:chgData name="Blake Stepan" userId="9719c6b4-bce3-40aa-b80f-94fb7fccca3d" providerId="ADAL" clId="{9119927A-B36C-456D-9B1B-7B5DF35A3B93}" dt="2026-04-10T16:12:33.837" v="915" actId="1076"/>
        <pc:sldMkLst>
          <pc:docMk/>
          <pc:sldMk cId="4136510484" sldId="367"/>
        </pc:sldMkLst>
        <pc:spChg chg="add mod">
          <ac:chgData name="Blake Stepan" userId="9719c6b4-bce3-40aa-b80f-94fb7fccca3d" providerId="ADAL" clId="{9119927A-B36C-456D-9B1B-7B5DF35A3B93}" dt="2026-04-10T16:12:33.837" v="915" actId="1076"/>
          <ac:spMkLst>
            <pc:docMk/>
            <pc:sldMk cId="4136510484" sldId="367"/>
            <ac:spMk id="3" creationId="{F937FEE3-8C86-2E94-A6D8-4E5076E8F7AB}"/>
          </ac:spMkLst>
        </pc:spChg>
        <pc:spChg chg="add mod">
          <ac:chgData name="Blake Stepan" userId="9719c6b4-bce3-40aa-b80f-94fb7fccca3d" providerId="ADAL" clId="{9119927A-B36C-456D-9B1B-7B5DF35A3B93}" dt="2026-04-10T16:12:33.837" v="915" actId="1076"/>
          <ac:spMkLst>
            <pc:docMk/>
            <pc:sldMk cId="4136510484" sldId="367"/>
            <ac:spMk id="4" creationId="{53264F4F-5742-64E1-7421-97AD89B9951C}"/>
          </ac:spMkLst>
        </pc:spChg>
        <pc:picChg chg="del">
          <ac:chgData name="Blake Stepan" userId="9719c6b4-bce3-40aa-b80f-94fb7fccca3d" providerId="ADAL" clId="{9119927A-B36C-456D-9B1B-7B5DF35A3B93}" dt="2026-04-10T16:12:15.852" v="913" actId="478"/>
          <ac:picMkLst>
            <pc:docMk/>
            <pc:sldMk cId="4136510484" sldId="367"/>
            <ac:picMk id="2" creationId="{7899000C-3596-E3FB-F4BC-979190B77B53}"/>
          </ac:picMkLst>
        </pc:picChg>
      </pc:sldChg>
      <pc:sldChg chg="addSp delSp modSp add mod ord modNotesTx">
        <pc:chgData name="Blake Stepan" userId="9719c6b4-bce3-40aa-b80f-94fb7fccca3d" providerId="ADAL" clId="{9119927A-B36C-456D-9B1B-7B5DF35A3B93}" dt="2026-04-10T21:15:21.896" v="1656" actId="20577"/>
        <pc:sldMkLst>
          <pc:docMk/>
          <pc:sldMk cId="586174849" sldId="368"/>
        </pc:sldMkLst>
        <pc:spChg chg="add mod">
          <ac:chgData name="Blake Stepan" userId="9719c6b4-bce3-40aa-b80f-94fb7fccca3d" providerId="ADAL" clId="{9119927A-B36C-456D-9B1B-7B5DF35A3B93}" dt="2026-04-10T16:20:01.234" v="1013" actId="207"/>
          <ac:spMkLst>
            <pc:docMk/>
            <pc:sldMk cId="586174849" sldId="368"/>
            <ac:spMk id="5" creationId="{CA72A83C-BF25-A06A-4473-35AF378A3A25}"/>
          </ac:spMkLst>
        </pc:spChg>
        <pc:graphicFrameChg chg="add del mod modGraphic">
          <ac:chgData name="Blake Stepan" userId="9719c6b4-bce3-40aa-b80f-94fb7fccca3d" providerId="ADAL" clId="{9119927A-B36C-456D-9B1B-7B5DF35A3B93}" dt="2026-04-10T20:39:12.900" v="1015" actId="478"/>
          <ac:graphicFrameMkLst>
            <pc:docMk/>
            <pc:sldMk cId="586174849" sldId="368"/>
            <ac:graphicFrameMk id="3" creationId="{3D0ADBCB-BA9E-6BF5-6FBC-D148E6874670}"/>
          </ac:graphicFrameMkLst>
        </pc:graphicFrameChg>
        <pc:graphicFrameChg chg="add mod">
          <ac:chgData name="Blake Stepan" userId="9719c6b4-bce3-40aa-b80f-94fb7fccca3d" providerId="ADAL" clId="{9119927A-B36C-456D-9B1B-7B5DF35A3B93}" dt="2026-04-10T16:17:35.910" v="929"/>
          <ac:graphicFrameMkLst>
            <pc:docMk/>
            <pc:sldMk cId="586174849" sldId="368"/>
            <ac:graphicFrameMk id="4" creationId="{29C6E941-964D-B888-AE70-3DE927DEA905}"/>
          </ac:graphicFrameMkLst>
        </pc:graphicFrameChg>
        <pc:graphicFrameChg chg="add mod">
          <ac:chgData name="Blake Stepan" userId="9719c6b4-bce3-40aa-b80f-94fb7fccca3d" providerId="ADAL" clId="{9119927A-B36C-456D-9B1B-7B5DF35A3B93}" dt="2026-04-10T20:39:22.512" v="1017" actId="1076"/>
          <ac:graphicFrameMkLst>
            <pc:docMk/>
            <pc:sldMk cId="586174849" sldId="368"/>
            <ac:graphicFrameMk id="6" creationId="{E9C3594C-2C21-6968-FE8A-EAC65A88B9B8}"/>
          </ac:graphicFrameMkLst>
        </pc:graphicFrameChg>
        <pc:picChg chg="del">
          <ac:chgData name="Blake Stepan" userId="9719c6b4-bce3-40aa-b80f-94fb7fccca3d" providerId="ADAL" clId="{9119927A-B36C-456D-9B1B-7B5DF35A3B93}" dt="2026-04-10T16:14:54.326" v="922" actId="478"/>
          <ac:picMkLst>
            <pc:docMk/>
            <pc:sldMk cId="586174849" sldId="368"/>
            <ac:picMk id="2" creationId="{009B213C-EC4B-E092-7D14-F9D33F275F0B}"/>
          </ac:picMkLst>
        </pc:picChg>
      </pc:sldChg>
      <pc:sldChg chg="addSp delSp modSp add mod ord">
        <pc:chgData name="Blake Stepan" userId="9719c6b4-bce3-40aa-b80f-94fb7fccca3d" providerId="ADAL" clId="{9119927A-B36C-456D-9B1B-7B5DF35A3B93}" dt="2026-04-11T17:21:38.947" v="1777" actId="1076"/>
        <pc:sldMkLst>
          <pc:docMk/>
          <pc:sldMk cId="185426210" sldId="369"/>
        </pc:sldMkLst>
        <pc:spChg chg="add del">
          <ac:chgData name="Blake Stepan" userId="9719c6b4-bce3-40aa-b80f-94fb7fccca3d" providerId="ADAL" clId="{9119927A-B36C-456D-9B1B-7B5DF35A3B93}" dt="2026-04-11T17:20:46.981" v="1773" actId="478"/>
          <ac:spMkLst>
            <pc:docMk/>
            <pc:sldMk cId="185426210" sldId="369"/>
            <ac:spMk id="3" creationId="{2BAC8EF9-ECFD-9DD4-0DD3-E37BBC584C67}"/>
          </ac:spMkLst>
        </pc:spChg>
        <pc:picChg chg="del">
          <ac:chgData name="Blake Stepan" userId="9719c6b4-bce3-40aa-b80f-94fb7fccca3d" providerId="ADAL" clId="{9119927A-B36C-456D-9B1B-7B5DF35A3B93}" dt="2026-04-11T17:20:40.164" v="1771" actId="478"/>
          <ac:picMkLst>
            <pc:docMk/>
            <pc:sldMk cId="185426210" sldId="369"/>
            <ac:picMk id="2" creationId="{900AE32E-6064-E0FE-1D33-192E8E174D5F}"/>
          </ac:picMkLst>
        </pc:picChg>
        <pc:picChg chg="add mod">
          <ac:chgData name="Blake Stepan" userId="9719c6b4-bce3-40aa-b80f-94fb7fccca3d" providerId="ADAL" clId="{9119927A-B36C-456D-9B1B-7B5DF35A3B93}" dt="2026-04-11T17:21:38.947" v="1777" actId="1076"/>
          <ac:picMkLst>
            <pc:docMk/>
            <pc:sldMk cId="185426210" sldId="369"/>
            <ac:picMk id="5" creationId="{B5E48255-6936-0AFA-9A7C-EDDE5DA5C749}"/>
          </ac:picMkLst>
        </pc:picChg>
      </pc:sldChg>
      <pc:sldChg chg="addSp delSp modSp add mod">
        <pc:chgData name="Blake Stepan" userId="9719c6b4-bce3-40aa-b80f-94fb7fccca3d" providerId="ADAL" clId="{9119927A-B36C-456D-9B1B-7B5DF35A3B93}" dt="2026-04-11T17:23:39.042" v="1783" actId="14100"/>
        <pc:sldMkLst>
          <pc:docMk/>
          <pc:sldMk cId="2277087060" sldId="370"/>
        </pc:sldMkLst>
        <pc:picChg chg="add mod">
          <ac:chgData name="Blake Stepan" userId="9719c6b4-bce3-40aa-b80f-94fb7fccca3d" providerId="ADAL" clId="{9119927A-B36C-456D-9B1B-7B5DF35A3B93}" dt="2026-04-11T17:23:39.042" v="1783" actId="14100"/>
          <ac:picMkLst>
            <pc:docMk/>
            <pc:sldMk cId="2277087060" sldId="370"/>
            <ac:picMk id="3" creationId="{14D0D689-DA66-6054-5202-4C13B9DE4EFA}"/>
          </ac:picMkLst>
        </pc:picChg>
        <pc:picChg chg="del">
          <ac:chgData name="Blake Stepan" userId="9719c6b4-bce3-40aa-b80f-94fb7fccca3d" providerId="ADAL" clId="{9119927A-B36C-456D-9B1B-7B5DF35A3B93}" dt="2026-04-11T17:23:29.530" v="1779" actId="478"/>
          <ac:picMkLst>
            <pc:docMk/>
            <pc:sldMk cId="2277087060" sldId="370"/>
            <ac:picMk id="5" creationId="{B055E3AF-DF6F-DA64-4DE1-1CB2A29540CE}"/>
          </ac:picMkLst>
        </pc:picChg>
      </pc:sldChg>
      <pc:sldChg chg="addSp delSp modSp add mod">
        <pc:chgData name="Blake Stepan" userId="9719c6b4-bce3-40aa-b80f-94fb7fccca3d" providerId="ADAL" clId="{9119927A-B36C-456D-9B1B-7B5DF35A3B93}" dt="2026-04-11T17:25:36.905" v="1791" actId="1076"/>
        <pc:sldMkLst>
          <pc:docMk/>
          <pc:sldMk cId="2512051573" sldId="371"/>
        </pc:sldMkLst>
        <pc:picChg chg="del">
          <ac:chgData name="Blake Stepan" userId="9719c6b4-bce3-40aa-b80f-94fb7fccca3d" providerId="ADAL" clId="{9119927A-B36C-456D-9B1B-7B5DF35A3B93}" dt="2026-04-11T17:25:13.822" v="1785" actId="478"/>
          <ac:picMkLst>
            <pc:docMk/>
            <pc:sldMk cId="2512051573" sldId="371"/>
            <ac:picMk id="3" creationId="{97EFD0D0-CDC6-0E3A-D911-F2A29388C00E}"/>
          </ac:picMkLst>
        </pc:picChg>
        <pc:picChg chg="add mod">
          <ac:chgData name="Blake Stepan" userId="9719c6b4-bce3-40aa-b80f-94fb7fccca3d" providerId="ADAL" clId="{9119927A-B36C-456D-9B1B-7B5DF35A3B93}" dt="2026-04-11T17:25:36.905" v="1791" actId="1076"/>
          <ac:picMkLst>
            <pc:docMk/>
            <pc:sldMk cId="2512051573" sldId="371"/>
            <ac:picMk id="4" creationId="{9D51F195-0B7C-DE85-D8C3-B49A57FB08C4}"/>
          </ac:picMkLst>
        </pc:picChg>
      </pc:sldChg>
      <pc:sldChg chg="addSp delSp modSp add mod ord">
        <pc:chgData name="Blake Stepan" userId="9719c6b4-bce3-40aa-b80f-94fb7fccca3d" providerId="ADAL" clId="{9119927A-B36C-456D-9B1B-7B5DF35A3B93}" dt="2026-04-11T17:29:01.096" v="1801"/>
        <pc:sldMkLst>
          <pc:docMk/>
          <pc:sldMk cId="1273996105" sldId="372"/>
        </pc:sldMkLst>
        <pc:picChg chg="add del mod">
          <ac:chgData name="Blake Stepan" userId="9719c6b4-bce3-40aa-b80f-94fb7fccca3d" providerId="ADAL" clId="{9119927A-B36C-456D-9B1B-7B5DF35A3B93}" dt="2026-04-11T17:28:52.612" v="1797" actId="478"/>
          <ac:picMkLst>
            <pc:docMk/>
            <pc:sldMk cId="1273996105" sldId="372"/>
            <ac:picMk id="3" creationId="{9A72D27D-F72E-6FB4-CBDD-CBBB19E6874C}"/>
          </ac:picMkLst>
        </pc:picChg>
        <pc:picChg chg="del">
          <ac:chgData name="Blake Stepan" userId="9719c6b4-bce3-40aa-b80f-94fb7fccca3d" providerId="ADAL" clId="{9119927A-B36C-456D-9B1B-7B5DF35A3B93}" dt="2026-04-11T17:27:43.084" v="1793" actId="478"/>
          <ac:picMkLst>
            <pc:docMk/>
            <pc:sldMk cId="1273996105" sldId="372"/>
            <ac:picMk id="4" creationId="{A6DB37EF-50FB-47C6-6866-3197C3744E34}"/>
          </ac:picMkLst>
        </pc:picChg>
        <pc:picChg chg="add mod">
          <ac:chgData name="Blake Stepan" userId="9719c6b4-bce3-40aa-b80f-94fb7fccca3d" providerId="ADAL" clId="{9119927A-B36C-456D-9B1B-7B5DF35A3B93}" dt="2026-04-11T17:28:53.940" v="1799"/>
          <ac:picMkLst>
            <pc:docMk/>
            <pc:sldMk cId="1273996105" sldId="372"/>
            <ac:picMk id="6" creationId="{0310976F-DC26-D851-B89F-A01122833059}"/>
          </ac:picMkLst>
        </pc:picChg>
      </pc:sldChg>
      <pc:sldChg chg="add">
        <pc:chgData name="Blake Stepan" userId="9719c6b4-bce3-40aa-b80f-94fb7fccca3d" providerId="ADAL" clId="{9119927A-B36C-456D-9B1B-7B5DF35A3B93}" dt="2026-04-11T17:28:49.718" v="1796" actId="2890"/>
        <pc:sldMkLst>
          <pc:docMk/>
          <pc:sldMk cId="730462617" sldId="373"/>
        </pc:sldMkLst>
      </pc:sldChg>
      <pc:sldChg chg="addSp delSp modSp add mod">
        <pc:chgData name="Blake Stepan" userId="9719c6b4-bce3-40aa-b80f-94fb7fccca3d" providerId="ADAL" clId="{9119927A-B36C-456D-9B1B-7B5DF35A3B93}" dt="2026-04-11T17:30:31.441" v="1805"/>
        <pc:sldMkLst>
          <pc:docMk/>
          <pc:sldMk cId="1650000439" sldId="374"/>
        </pc:sldMkLst>
        <pc:picChg chg="add mod">
          <ac:chgData name="Blake Stepan" userId="9719c6b4-bce3-40aa-b80f-94fb7fccca3d" providerId="ADAL" clId="{9119927A-B36C-456D-9B1B-7B5DF35A3B93}" dt="2026-04-11T17:30:31.441" v="1805"/>
          <ac:picMkLst>
            <pc:docMk/>
            <pc:sldMk cId="1650000439" sldId="374"/>
            <ac:picMk id="3" creationId="{48B61320-BBF8-C6EA-FF30-658957BB09C8}"/>
          </ac:picMkLst>
        </pc:picChg>
        <pc:picChg chg="del">
          <ac:chgData name="Blake Stepan" userId="9719c6b4-bce3-40aa-b80f-94fb7fccca3d" providerId="ADAL" clId="{9119927A-B36C-456D-9B1B-7B5DF35A3B93}" dt="2026-04-11T17:30:30.750" v="1803" actId="478"/>
          <ac:picMkLst>
            <pc:docMk/>
            <pc:sldMk cId="1650000439" sldId="374"/>
            <ac:picMk id="6" creationId="{B458B1FC-A89E-74A7-C7E5-12362DE65C82}"/>
          </ac:picMkLst>
        </pc:picChg>
      </pc:sldChg>
      <pc:sldChg chg="addSp delSp modSp add mod">
        <pc:chgData name="Blake Stepan" userId="9719c6b4-bce3-40aa-b80f-94fb7fccca3d" providerId="ADAL" clId="{9119927A-B36C-456D-9B1B-7B5DF35A3B93}" dt="2026-04-11T17:31:31.759" v="1809"/>
        <pc:sldMkLst>
          <pc:docMk/>
          <pc:sldMk cId="2336780743" sldId="375"/>
        </pc:sldMkLst>
        <pc:picChg chg="add mod">
          <ac:chgData name="Blake Stepan" userId="9719c6b4-bce3-40aa-b80f-94fb7fccca3d" providerId="ADAL" clId="{9119927A-B36C-456D-9B1B-7B5DF35A3B93}" dt="2026-04-11T17:31:31.759" v="1809"/>
          <ac:picMkLst>
            <pc:docMk/>
            <pc:sldMk cId="2336780743" sldId="375"/>
            <ac:picMk id="3" creationId="{5C07B7E8-88BF-D140-4F1B-1A22A8228C1F}"/>
          </ac:picMkLst>
        </pc:picChg>
        <pc:picChg chg="del">
          <ac:chgData name="Blake Stepan" userId="9719c6b4-bce3-40aa-b80f-94fb7fccca3d" providerId="ADAL" clId="{9119927A-B36C-456D-9B1B-7B5DF35A3B93}" dt="2026-04-11T17:31:31.187" v="1807" actId="478"/>
          <ac:picMkLst>
            <pc:docMk/>
            <pc:sldMk cId="2336780743" sldId="375"/>
            <ac:picMk id="6" creationId="{F7CE3018-EB2C-85C9-E89F-F82202C3E37D}"/>
          </ac:picMkLst>
        </pc:picChg>
      </pc:sldChg>
      <pc:sldChg chg="addSp delSp modSp add mod">
        <pc:chgData name="Blake Stepan" userId="9719c6b4-bce3-40aa-b80f-94fb7fccca3d" providerId="ADAL" clId="{9119927A-B36C-456D-9B1B-7B5DF35A3B93}" dt="2026-04-11T17:32:44.855" v="1813"/>
        <pc:sldMkLst>
          <pc:docMk/>
          <pc:sldMk cId="2201360243" sldId="376"/>
        </pc:sldMkLst>
        <pc:picChg chg="del">
          <ac:chgData name="Blake Stepan" userId="9719c6b4-bce3-40aa-b80f-94fb7fccca3d" providerId="ADAL" clId="{9119927A-B36C-456D-9B1B-7B5DF35A3B93}" dt="2026-04-11T17:32:44.291" v="1811" actId="478"/>
          <ac:picMkLst>
            <pc:docMk/>
            <pc:sldMk cId="2201360243" sldId="376"/>
            <ac:picMk id="3" creationId="{58A8E961-C625-5803-4B7F-4A14287913EA}"/>
          </ac:picMkLst>
        </pc:picChg>
        <pc:picChg chg="add mod">
          <ac:chgData name="Blake Stepan" userId="9719c6b4-bce3-40aa-b80f-94fb7fccca3d" providerId="ADAL" clId="{9119927A-B36C-456D-9B1B-7B5DF35A3B93}" dt="2026-04-11T17:32:44.855" v="1813"/>
          <ac:picMkLst>
            <pc:docMk/>
            <pc:sldMk cId="2201360243" sldId="376"/>
            <ac:picMk id="4" creationId="{C44F5EB2-3C54-E945-C514-4B5D0555135E}"/>
          </ac:picMkLst>
        </pc:picChg>
      </pc:sldChg>
      <pc:sldChg chg="addSp delSp modSp add mod ord">
        <pc:chgData name="Blake Stepan" userId="9719c6b4-bce3-40aa-b80f-94fb7fccca3d" providerId="ADAL" clId="{9119927A-B36C-456D-9B1B-7B5DF35A3B93}" dt="2026-04-11T19:58:01.679" v="1986" actId="14100"/>
        <pc:sldMkLst>
          <pc:docMk/>
          <pc:sldMk cId="2918416443" sldId="377"/>
        </pc:sldMkLst>
        <pc:spChg chg="add del mod">
          <ac:chgData name="Blake Stepan" userId="9719c6b4-bce3-40aa-b80f-94fb7fccca3d" providerId="ADAL" clId="{9119927A-B36C-456D-9B1B-7B5DF35A3B93}" dt="2026-04-11T19:51:43.892" v="1956" actId="478"/>
          <ac:spMkLst>
            <pc:docMk/>
            <pc:sldMk cId="2918416443" sldId="377"/>
            <ac:spMk id="3" creationId="{F646CF23-583C-1A55-6841-CDC48A77BA0C}"/>
          </ac:spMkLst>
        </pc:spChg>
        <pc:spChg chg="add del mod">
          <ac:chgData name="Blake Stepan" userId="9719c6b4-bce3-40aa-b80f-94fb7fccca3d" providerId="ADAL" clId="{9119927A-B36C-456D-9B1B-7B5DF35A3B93}" dt="2026-04-11T17:35:45.480" v="1819" actId="478"/>
          <ac:spMkLst>
            <pc:docMk/>
            <pc:sldMk cId="2918416443" sldId="377"/>
            <ac:spMk id="4" creationId="{150B8092-D4FE-E278-E9C2-57DE2DD08F87}"/>
          </ac:spMkLst>
        </pc:spChg>
        <pc:spChg chg="add mod">
          <ac:chgData name="Blake Stepan" userId="9719c6b4-bce3-40aa-b80f-94fb7fccca3d" providerId="ADAL" clId="{9119927A-B36C-456D-9B1B-7B5DF35A3B93}" dt="2026-04-11T19:55:53.658" v="1975" actId="20577"/>
          <ac:spMkLst>
            <pc:docMk/>
            <pc:sldMk cId="2918416443" sldId="377"/>
            <ac:spMk id="5" creationId="{019CDD9C-9226-E264-38CE-3D8433B3A13B}"/>
          </ac:spMkLst>
        </pc:spChg>
        <pc:spChg chg="add mod">
          <ac:chgData name="Blake Stepan" userId="9719c6b4-bce3-40aa-b80f-94fb7fccca3d" providerId="ADAL" clId="{9119927A-B36C-456D-9B1B-7B5DF35A3B93}" dt="2026-04-11T19:45:35.297" v="1942" actId="20577"/>
          <ac:spMkLst>
            <pc:docMk/>
            <pc:sldMk cId="2918416443" sldId="377"/>
            <ac:spMk id="6" creationId="{FE285863-A2B7-D41B-CA7B-D9B8E78A2325}"/>
          </ac:spMkLst>
        </pc:spChg>
        <pc:spChg chg="add mod">
          <ac:chgData name="Blake Stepan" userId="9719c6b4-bce3-40aa-b80f-94fb7fccca3d" providerId="ADAL" clId="{9119927A-B36C-456D-9B1B-7B5DF35A3B93}" dt="2026-04-11T19:56:05.935" v="1976" actId="1076"/>
          <ac:spMkLst>
            <pc:docMk/>
            <pc:sldMk cId="2918416443" sldId="377"/>
            <ac:spMk id="7" creationId="{7AD69913-1B95-FCCC-25FD-4D03689116EC}"/>
          </ac:spMkLst>
        </pc:spChg>
        <pc:spChg chg="add mod">
          <ac:chgData name="Blake Stepan" userId="9719c6b4-bce3-40aa-b80f-94fb7fccca3d" providerId="ADAL" clId="{9119927A-B36C-456D-9B1B-7B5DF35A3B93}" dt="2026-04-11T19:56:10.522" v="1977" actId="1076"/>
          <ac:spMkLst>
            <pc:docMk/>
            <pc:sldMk cId="2918416443" sldId="377"/>
            <ac:spMk id="8" creationId="{855C674F-5E63-EEB5-A5B8-EDCDC42104EB}"/>
          </ac:spMkLst>
        </pc:spChg>
        <pc:spChg chg="add mod">
          <ac:chgData name="Blake Stepan" userId="9719c6b4-bce3-40aa-b80f-94fb7fccca3d" providerId="ADAL" clId="{9119927A-B36C-456D-9B1B-7B5DF35A3B93}" dt="2026-04-11T19:44:46.102" v="1924" actId="1076"/>
          <ac:spMkLst>
            <pc:docMk/>
            <pc:sldMk cId="2918416443" sldId="377"/>
            <ac:spMk id="9" creationId="{2D78A809-8512-09F1-B36C-0F6001A4F54D}"/>
          </ac:spMkLst>
        </pc:spChg>
        <pc:spChg chg="add mod">
          <ac:chgData name="Blake Stepan" userId="9719c6b4-bce3-40aa-b80f-94fb7fccca3d" providerId="ADAL" clId="{9119927A-B36C-456D-9B1B-7B5DF35A3B93}" dt="2026-04-11T19:51:12.755" v="1955" actId="20577"/>
          <ac:spMkLst>
            <pc:docMk/>
            <pc:sldMk cId="2918416443" sldId="377"/>
            <ac:spMk id="10" creationId="{03B05DD3-E602-101E-85E3-7A906FCE5F0C}"/>
          </ac:spMkLst>
        </pc:spChg>
        <pc:picChg chg="del mod">
          <ac:chgData name="Blake Stepan" userId="9719c6b4-bce3-40aa-b80f-94fb7fccca3d" providerId="ADAL" clId="{9119927A-B36C-456D-9B1B-7B5DF35A3B93}" dt="2026-04-11T19:57:22.492" v="1983" actId="478"/>
          <ac:picMkLst>
            <pc:docMk/>
            <pc:sldMk cId="2918416443" sldId="377"/>
            <ac:picMk id="2" creationId="{DEBE4EB0-CEA6-7B28-95FF-89DBF3EEC9BE}"/>
          </ac:picMkLst>
        </pc:picChg>
        <pc:cxnChg chg="add mod">
          <ac:chgData name="Blake Stepan" userId="9719c6b4-bce3-40aa-b80f-94fb7fccca3d" providerId="ADAL" clId="{9119927A-B36C-456D-9B1B-7B5DF35A3B93}" dt="2026-04-11T19:58:01.679" v="1986" actId="14100"/>
          <ac:cxnSpMkLst>
            <pc:docMk/>
            <pc:sldMk cId="2918416443" sldId="377"/>
            <ac:cxnSpMk id="11" creationId="{A88EE281-E4A6-918D-6113-28AFC51F5717}"/>
          </ac:cxnSpMkLst>
        </pc:cxnChg>
      </pc:sldChg>
      <pc:sldChg chg="add">
        <pc:chgData name="Blake Stepan" userId="9719c6b4-bce3-40aa-b80f-94fb7fccca3d" providerId="ADAL" clId="{9119927A-B36C-456D-9B1B-7B5DF35A3B93}" dt="2026-04-11T17:35:31.772" v="1817" actId="2890"/>
        <pc:sldMkLst>
          <pc:docMk/>
          <pc:sldMk cId="1771683892" sldId="378"/>
        </pc:sldMkLst>
      </pc:sldChg>
      <pc:sldChg chg="modSp add mod ord">
        <pc:chgData name="Blake Stepan" userId="9719c6b4-bce3-40aa-b80f-94fb7fccca3d" providerId="ADAL" clId="{9119927A-B36C-456D-9B1B-7B5DF35A3B93}" dt="2026-04-11T17:45:24.240" v="1894" actId="5793"/>
        <pc:sldMkLst>
          <pc:docMk/>
          <pc:sldMk cId="2527880760" sldId="379"/>
        </pc:sldMkLst>
        <pc:spChg chg="mod">
          <ac:chgData name="Blake Stepan" userId="9719c6b4-bce3-40aa-b80f-94fb7fccca3d" providerId="ADAL" clId="{9119927A-B36C-456D-9B1B-7B5DF35A3B93}" dt="2026-04-11T17:45:09.387" v="1869" actId="5793"/>
          <ac:spMkLst>
            <pc:docMk/>
            <pc:sldMk cId="2527880760" sldId="379"/>
            <ac:spMk id="2" creationId="{28BB3841-F117-5FE4-5DDE-FB17A18836E5}"/>
          </ac:spMkLst>
        </pc:spChg>
        <pc:spChg chg="mod">
          <ac:chgData name="Blake Stepan" userId="9719c6b4-bce3-40aa-b80f-94fb7fccca3d" providerId="ADAL" clId="{9119927A-B36C-456D-9B1B-7B5DF35A3B93}" dt="2026-04-11T17:45:24.240" v="1894" actId="5793"/>
          <ac:spMkLst>
            <pc:docMk/>
            <pc:sldMk cId="2527880760" sldId="379"/>
            <ac:spMk id="3" creationId="{4ECBFC28-B9B7-71D7-587D-323D11038877}"/>
          </ac:spMkLst>
        </pc:spChg>
        <pc:spChg chg="mod">
          <ac:chgData name="Blake Stepan" userId="9719c6b4-bce3-40aa-b80f-94fb7fccca3d" providerId="ADAL" clId="{9119927A-B36C-456D-9B1B-7B5DF35A3B93}" dt="2026-04-11T17:45:00.610" v="1860" actId="5793"/>
          <ac:spMkLst>
            <pc:docMk/>
            <pc:sldMk cId="2527880760" sldId="379"/>
            <ac:spMk id="7" creationId="{A3086BF6-53CB-C668-7409-1EE774CC34AC}"/>
          </ac:spMkLst>
        </pc:spChg>
      </pc:sldChg>
      <pc:sldChg chg="add ord">
        <pc:chgData name="Blake Stepan" userId="9719c6b4-bce3-40aa-b80f-94fb7fccca3d" providerId="ADAL" clId="{9119927A-B36C-456D-9B1B-7B5DF35A3B93}" dt="2026-04-11T19:56:30.097" v="1979"/>
        <pc:sldMkLst>
          <pc:docMk/>
          <pc:sldMk cId="267809764" sldId="380"/>
        </pc:sldMkLst>
      </pc:sldChg>
      <pc:sldChg chg="addSp modSp add mod ord">
        <pc:chgData name="Blake Stepan" userId="9719c6b4-bce3-40aa-b80f-94fb7fccca3d" providerId="ADAL" clId="{9119927A-B36C-456D-9B1B-7B5DF35A3B93}" dt="2026-04-11T20:04:34.426" v="2094" actId="1076"/>
        <pc:sldMkLst>
          <pc:docMk/>
          <pc:sldMk cId="2201276932" sldId="381"/>
        </pc:sldMkLst>
        <pc:spChg chg="add mod">
          <ac:chgData name="Blake Stepan" userId="9719c6b4-bce3-40aa-b80f-94fb7fccca3d" providerId="ADAL" clId="{9119927A-B36C-456D-9B1B-7B5DF35A3B93}" dt="2026-04-11T20:04:34.426" v="2094" actId="1076"/>
          <ac:spMkLst>
            <pc:docMk/>
            <pc:sldMk cId="2201276932" sldId="381"/>
            <ac:spMk id="25" creationId="{A21080E2-BBCD-E04C-3AA7-2CD1DDF259DF}"/>
          </ac:spMkLst>
        </pc:spChg>
        <pc:cxnChg chg="add mod">
          <ac:chgData name="Blake Stepan" userId="9719c6b4-bce3-40aa-b80f-94fb7fccca3d" providerId="ADAL" clId="{9119927A-B36C-456D-9B1B-7B5DF35A3B93}" dt="2026-04-11T19:58:26.307" v="1987"/>
          <ac:cxnSpMkLst>
            <pc:docMk/>
            <pc:sldMk cId="2201276932" sldId="381"/>
            <ac:cxnSpMk id="3" creationId="{349E86A6-3B41-5291-5F90-014D90ABE495}"/>
          </ac:cxnSpMkLst>
        </pc:cxnChg>
        <pc:cxnChg chg="add mod">
          <ac:chgData name="Blake Stepan" userId="9719c6b4-bce3-40aa-b80f-94fb7fccca3d" providerId="ADAL" clId="{9119927A-B36C-456D-9B1B-7B5DF35A3B93}" dt="2026-04-11T20:01:39.789" v="2011" actId="14100"/>
          <ac:cxnSpMkLst>
            <pc:docMk/>
            <pc:sldMk cId="2201276932" sldId="381"/>
            <ac:cxnSpMk id="4" creationId="{BFAFE88F-7FA4-73A6-1471-D6D0996ED957}"/>
          </ac:cxnSpMkLst>
        </pc:cxnChg>
        <pc:cxnChg chg="add mod">
          <ac:chgData name="Blake Stepan" userId="9719c6b4-bce3-40aa-b80f-94fb7fccca3d" providerId="ADAL" clId="{9119927A-B36C-456D-9B1B-7B5DF35A3B93}" dt="2026-04-11T20:00:22.763" v="2005" actId="1076"/>
          <ac:cxnSpMkLst>
            <pc:docMk/>
            <pc:sldMk cId="2201276932" sldId="381"/>
            <ac:cxnSpMk id="12" creationId="{76081621-3851-0F43-2A2F-129398F853D2}"/>
          </ac:cxnSpMkLst>
        </pc:cxnChg>
        <pc:cxnChg chg="add mod">
          <ac:chgData name="Blake Stepan" userId="9719c6b4-bce3-40aa-b80f-94fb7fccca3d" providerId="ADAL" clId="{9119927A-B36C-456D-9B1B-7B5DF35A3B93}" dt="2026-04-11T19:59:18.683" v="1998" actId="14100"/>
          <ac:cxnSpMkLst>
            <pc:docMk/>
            <pc:sldMk cId="2201276932" sldId="381"/>
            <ac:cxnSpMk id="14" creationId="{079D7B30-765D-DC52-74BF-0E7CEE3B7462}"/>
          </ac:cxnSpMkLst>
        </pc:cxnChg>
        <pc:cxnChg chg="add mod">
          <ac:chgData name="Blake Stepan" userId="9719c6b4-bce3-40aa-b80f-94fb7fccca3d" providerId="ADAL" clId="{9119927A-B36C-456D-9B1B-7B5DF35A3B93}" dt="2026-04-11T20:00:34.466" v="2006" actId="14100"/>
          <ac:cxnSpMkLst>
            <pc:docMk/>
            <pc:sldMk cId="2201276932" sldId="381"/>
            <ac:cxnSpMk id="18" creationId="{0D8D0A95-CC6B-ECCB-7473-A6F1FC6B5E83}"/>
          </ac:cxnSpMkLst>
        </pc:cxnChg>
        <pc:cxnChg chg="add mod">
          <ac:chgData name="Blake Stepan" userId="9719c6b4-bce3-40aa-b80f-94fb7fccca3d" providerId="ADAL" clId="{9119927A-B36C-456D-9B1B-7B5DF35A3B93}" dt="2026-04-11T20:02:41.226" v="2012" actId="1076"/>
          <ac:cxnSpMkLst>
            <pc:docMk/>
            <pc:sldMk cId="2201276932" sldId="381"/>
            <ac:cxnSpMk id="22" creationId="{1066FCAD-C015-718C-81E1-C49439C4870A}"/>
          </ac:cxnSpMkLst>
        </pc:cxnChg>
      </pc:sldChg>
      <pc:sldMasterChg chg="delSldLayout modSldLayout">
        <pc:chgData name="Blake Stepan" userId="9719c6b4-bce3-40aa-b80f-94fb7fccca3d" providerId="ADAL" clId="{9119927A-B36C-456D-9B1B-7B5DF35A3B93}" dt="2026-03-25T12:12:16.088" v="62" actId="478"/>
        <pc:sldMasterMkLst>
          <pc:docMk/>
          <pc:sldMasterMk cId="1360600220" sldId="2147483877"/>
        </pc:sldMasterMkLst>
        <pc:sldLayoutChg chg="delSp mod">
          <pc:chgData name="Blake Stepan" userId="9719c6b4-bce3-40aa-b80f-94fb7fccca3d" providerId="ADAL" clId="{9119927A-B36C-456D-9B1B-7B5DF35A3B93}" dt="2026-03-25T12:12:16.088" v="62" actId="478"/>
          <pc:sldLayoutMkLst>
            <pc:docMk/>
            <pc:sldMasterMk cId="1360600220" sldId="2147483877"/>
            <pc:sldLayoutMk cId="3550019755" sldId="2147483878"/>
          </pc:sldLayoutMkLst>
        </pc:sldLayoutChg>
      </pc:sldMasterChg>
    </pc:docChg>
  </pc:docChgLst>
  <pc:docChgLst>
    <pc:chgData name="Guest User" userId="S::urn:spo:tenantanon#ff8ba3ae-5ef0-4a73-8ff7-159d50b0d37c::" providerId="AD" clId="Web-{CAA539F1-5FED-D9E0-77F7-8B605E598637}"/>
    <pc:docChg chg="addSld delSld modSld sldOrd modMainMaster">
      <pc:chgData name="Guest User" userId="S::urn:spo:tenantanon#ff8ba3ae-5ef0-4a73-8ff7-159d50b0d37c::" providerId="AD" clId="Web-{CAA539F1-5FED-D9E0-77F7-8B605E598637}" dt="2026-04-09T17:45:05.023" v="354"/>
      <pc:docMkLst>
        <pc:docMk/>
      </pc:docMkLst>
      <pc:sldChg chg="mod">
        <pc:chgData name="Guest User" userId="S::urn:spo:tenantanon#ff8ba3ae-5ef0-4a73-8ff7-159d50b0d37c::" providerId="AD" clId="Web-{CAA539F1-5FED-D9E0-77F7-8B605E598637}" dt="2026-04-09T17:41:23.695" v="345"/>
        <pc:sldMkLst>
          <pc:docMk/>
          <pc:sldMk cId="4134731887" sldId="317"/>
        </pc:sldMkLst>
      </pc:sldChg>
      <pc:sldChg chg="mod">
        <pc:chgData name="Guest User" userId="S::urn:spo:tenantanon#ff8ba3ae-5ef0-4a73-8ff7-159d50b0d37c::" providerId="AD" clId="Web-{CAA539F1-5FED-D9E0-77F7-8B605E598637}" dt="2026-04-09T17:41:23.695" v="345"/>
        <pc:sldMkLst>
          <pc:docMk/>
          <pc:sldMk cId="1650778123" sldId="318"/>
        </pc:sldMkLst>
      </pc:sldChg>
      <pc:sldChg chg="mod">
        <pc:chgData name="Guest User" userId="S::urn:spo:tenantanon#ff8ba3ae-5ef0-4a73-8ff7-159d50b0d37c::" providerId="AD" clId="Web-{CAA539F1-5FED-D9E0-77F7-8B605E598637}" dt="2026-04-09T17:41:23.695" v="345"/>
        <pc:sldMkLst>
          <pc:docMk/>
          <pc:sldMk cId="866099263" sldId="319"/>
        </pc:sldMkLst>
      </pc:sldChg>
      <pc:sldChg chg="mod">
        <pc:chgData name="Guest User" userId="S::urn:spo:tenantanon#ff8ba3ae-5ef0-4a73-8ff7-159d50b0d37c::" providerId="AD" clId="Web-{CAA539F1-5FED-D9E0-77F7-8B605E598637}" dt="2026-04-09T17:41:23.695" v="345"/>
        <pc:sldMkLst>
          <pc:docMk/>
          <pc:sldMk cId="2951395207" sldId="320"/>
        </pc:sldMkLst>
      </pc:sldChg>
      <pc:sldChg chg="mod">
        <pc:chgData name="Guest User" userId="S::urn:spo:tenantanon#ff8ba3ae-5ef0-4a73-8ff7-159d50b0d37c::" providerId="AD" clId="Web-{CAA539F1-5FED-D9E0-77F7-8B605E598637}" dt="2026-04-09T17:41:23.695" v="345"/>
        <pc:sldMkLst>
          <pc:docMk/>
          <pc:sldMk cId="1156765499" sldId="321"/>
        </pc:sldMkLst>
      </pc:sldChg>
      <pc:sldChg chg="modSp mod">
        <pc:chgData name="Guest User" userId="S::urn:spo:tenantanon#ff8ba3ae-5ef0-4a73-8ff7-159d50b0d37c::" providerId="AD" clId="Web-{CAA539F1-5FED-D9E0-77F7-8B605E598637}" dt="2026-04-09T17:41:23.695" v="345"/>
        <pc:sldMkLst>
          <pc:docMk/>
          <pc:sldMk cId="1912462369" sldId="322"/>
        </pc:sldMkLst>
        <pc:spChg chg="mod">
          <ac:chgData name="Guest User" userId="S::urn:spo:tenantanon#ff8ba3ae-5ef0-4a73-8ff7-159d50b0d37c::" providerId="AD" clId="Web-{CAA539F1-5FED-D9E0-77F7-8B605E598637}" dt="2026-04-09T17:38:11.584" v="335" actId="1076"/>
          <ac:spMkLst>
            <pc:docMk/>
            <pc:sldMk cId="1912462369" sldId="322"/>
            <ac:spMk id="2" creationId="{1FB7AAF5-8F80-D89A-E634-CBDBF6965CE7}"/>
          </ac:spMkLst>
        </pc:spChg>
        <pc:spChg chg="mod">
          <ac:chgData name="Guest User" userId="S::urn:spo:tenantanon#ff8ba3ae-5ef0-4a73-8ff7-159d50b0d37c::" providerId="AD" clId="Web-{CAA539F1-5FED-D9E0-77F7-8B605E598637}" dt="2026-04-09T17:38:11.584" v="336" actId="1076"/>
          <ac:spMkLst>
            <pc:docMk/>
            <pc:sldMk cId="1912462369" sldId="322"/>
            <ac:spMk id="3" creationId="{F75490FD-C404-56A3-E59D-7FBB58B12D57}"/>
          </ac:spMkLst>
        </pc:spChg>
        <pc:spChg chg="mod">
          <ac:chgData name="Guest User" userId="S::urn:spo:tenantanon#ff8ba3ae-5ef0-4a73-8ff7-159d50b0d37c::" providerId="AD" clId="Web-{CAA539F1-5FED-D9E0-77F7-8B605E598637}" dt="2026-04-09T17:38:11.584" v="337" actId="1076"/>
          <ac:spMkLst>
            <pc:docMk/>
            <pc:sldMk cId="1912462369" sldId="322"/>
            <ac:spMk id="4" creationId="{43FF4784-6F5B-927F-DA0F-E85528A7FD13}"/>
          </ac:spMkLst>
        </pc:spChg>
        <pc:spChg chg="mod">
          <ac:chgData name="Guest User" userId="S::urn:spo:tenantanon#ff8ba3ae-5ef0-4a73-8ff7-159d50b0d37c::" providerId="AD" clId="Web-{CAA539F1-5FED-D9E0-77F7-8B605E598637}" dt="2026-04-09T17:38:11.600" v="338" actId="1076"/>
          <ac:spMkLst>
            <pc:docMk/>
            <pc:sldMk cId="1912462369" sldId="322"/>
            <ac:spMk id="5" creationId="{551C4241-D02E-4702-949D-5B84FF7A1ABA}"/>
          </ac:spMkLst>
        </pc:spChg>
        <pc:spChg chg="mod">
          <ac:chgData name="Guest User" userId="S::urn:spo:tenantanon#ff8ba3ae-5ef0-4a73-8ff7-159d50b0d37c::" providerId="AD" clId="Web-{CAA539F1-5FED-D9E0-77F7-8B605E598637}" dt="2026-04-09T17:38:11.600" v="339" actId="1076"/>
          <ac:spMkLst>
            <pc:docMk/>
            <pc:sldMk cId="1912462369" sldId="322"/>
            <ac:spMk id="6" creationId="{C47E184D-04FD-1B19-D78A-3BC2FB614C81}"/>
          </ac:spMkLst>
        </pc:spChg>
        <pc:spChg chg="mod">
          <ac:chgData name="Guest User" userId="S::urn:spo:tenantanon#ff8ba3ae-5ef0-4a73-8ff7-159d50b0d37c::" providerId="AD" clId="Web-{CAA539F1-5FED-D9E0-77F7-8B605E598637}" dt="2026-04-09T17:38:11.584" v="334" actId="1076"/>
          <ac:spMkLst>
            <pc:docMk/>
            <pc:sldMk cId="1912462369" sldId="322"/>
            <ac:spMk id="7" creationId="{39F84D69-574E-963C-027E-70EAF33B36C4}"/>
          </ac:spMkLst>
        </pc:spChg>
      </pc:sldChg>
      <pc:sldChg chg="mod">
        <pc:chgData name="Guest User" userId="S::urn:spo:tenantanon#ff8ba3ae-5ef0-4a73-8ff7-159d50b0d37c::" providerId="AD" clId="Web-{CAA539F1-5FED-D9E0-77F7-8B605E598637}" dt="2026-04-09T17:41:23.695" v="345"/>
        <pc:sldMkLst>
          <pc:docMk/>
          <pc:sldMk cId="1229105537" sldId="323"/>
        </pc:sldMkLst>
      </pc:sldChg>
      <pc:sldChg chg="modSp mod">
        <pc:chgData name="Guest User" userId="S::urn:spo:tenantanon#ff8ba3ae-5ef0-4a73-8ff7-159d50b0d37c::" providerId="AD" clId="Web-{CAA539F1-5FED-D9E0-77F7-8B605E598637}" dt="2026-04-09T17:41:23.695" v="345"/>
        <pc:sldMkLst>
          <pc:docMk/>
          <pc:sldMk cId="879177732" sldId="324"/>
        </pc:sldMkLst>
        <pc:spChg chg="mod">
          <ac:chgData name="Guest User" userId="S::urn:spo:tenantanon#ff8ba3ae-5ef0-4a73-8ff7-159d50b0d37c::" providerId="AD" clId="Web-{CAA539F1-5FED-D9E0-77F7-8B605E598637}" dt="2026-04-09T16:50:48.773" v="232" actId="1076"/>
          <ac:spMkLst>
            <pc:docMk/>
            <pc:sldMk cId="879177732" sldId="324"/>
            <ac:spMk id="7" creationId="{787E8234-EB68-7625-A065-7387D849C24D}"/>
          </ac:spMkLst>
        </pc:spChg>
      </pc:sldChg>
      <pc:sldChg chg="mod">
        <pc:chgData name="Guest User" userId="S::urn:spo:tenantanon#ff8ba3ae-5ef0-4a73-8ff7-159d50b0d37c::" providerId="AD" clId="Web-{CAA539F1-5FED-D9E0-77F7-8B605E598637}" dt="2026-04-09T17:41:23.695" v="345"/>
        <pc:sldMkLst>
          <pc:docMk/>
          <pc:sldMk cId="2378518845" sldId="325"/>
        </pc:sldMkLst>
      </pc:sldChg>
      <pc:sldChg chg="modSp mod">
        <pc:chgData name="Guest User" userId="S::urn:spo:tenantanon#ff8ba3ae-5ef0-4a73-8ff7-159d50b0d37c::" providerId="AD" clId="Web-{CAA539F1-5FED-D9E0-77F7-8B605E598637}" dt="2026-04-09T17:41:23.695" v="345"/>
        <pc:sldMkLst>
          <pc:docMk/>
          <pc:sldMk cId="3100617107" sldId="326"/>
        </pc:sldMkLst>
        <pc:spChg chg="mod">
          <ac:chgData name="Guest User" userId="S::urn:spo:tenantanon#ff8ba3ae-5ef0-4a73-8ff7-159d50b0d37c::" providerId="AD" clId="Web-{CAA539F1-5FED-D9E0-77F7-8B605E598637}" dt="2026-04-09T17:12:40.473" v="295" actId="1076"/>
          <ac:spMkLst>
            <pc:docMk/>
            <pc:sldMk cId="3100617107" sldId="326"/>
            <ac:spMk id="7" creationId="{48598448-35B1-C9EF-5129-FEB918E46364}"/>
          </ac:spMkLst>
        </pc:spChg>
      </pc:sldChg>
      <pc:sldChg chg="mod">
        <pc:chgData name="Guest User" userId="S::urn:spo:tenantanon#ff8ba3ae-5ef0-4a73-8ff7-159d50b0d37c::" providerId="AD" clId="Web-{CAA539F1-5FED-D9E0-77F7-8B605E598637}" dt="2026-04-09T17:41:23.695" v="345"/>
        <pc:sldMkLst>
          <pc:docMk/>
          <pc:sldMk cId="2302946831" sldId="327"/>
        </pc:sldMkLst>
      </pc:sldChg>
      <pc:sldChg chg="modSp mod">
        <pc:chgData name="Guest User" userId="S::urn:spo:tenantanon#ff8ba3ae-5ef0-4a73-8ff7-159d50b0d37c::" providerId="AD" clId="Web-{CAA539F1-5FED-D9E0-77F7-8B605E598637}" dt="2026-04-09T17:41:23.695" v="345"/>
        <pc:sldMkLst>
          <pc:docMk/>
          <pc:sldMk cId="16322473" sldId="328"/>
        </pc:sldMkLst>
        <pc:spChg chg="mod">
          <ac:chgData name="Guest User" userId="S::urn:spo:tenantanon#ff8ba3ae-5ef0-4a73-8ff7-159d50b0d37c::" providerId="AD" clId="Web-{CAA539F1-5FED-D9E0-77F7-8B605E598637}" dt="2026-04-09T16:49:55.851" v="228" actId="1076"/>
          <ac:spMkLst>
            <pc:docMk/>
            <pc:sldMk cId="16322473" sldId="328"/>
            <ac:spMk id="7" creationId="{3465431D-4AE3-F708-F3CD-139F54BD7A84}"/>
          </ac:spMkLst>
        </pc:spChg>
      </pc:sldChg>
      <pc:sldChg chg="mod">
        <pc:chgData name="Guest User" userId="S::urn:spo:tenantanon#ff8ba3ae-5ef0-4a73-8ff7-159d50b0d37c::" providerId="AD" clId="Web-{CAA539F1-5FED-D9E0-77F7-8B605E598637}" dt="2026-04-09T17:41:23.695" v="345"/>
        <pc:sldMkLst>
          <pc:docMk/>
          <pc:sldMk cId="455533011" sldId="329"/>
        </pc:sldMkLst>
      </pc:sldChg>
      <pc:sldChg chg="modSp mod">
        <pc:chgData name="Guest User" userId="S::urn:spo:tenantanon#ff8ba3ae-5ef0-4a73-8ff7-159d50b0d37c::" providerId="AD" clId="Web-{CAA539F1-5FED-D9E0-77F7-8B605E598637}" dt="2026-04-09T17:41:23.695" v="345"/>
        <pc:sldMkLst>
          <pc:docMk/>
          <pc:sldMk cId="4142168539" sldId="330"/>
        </pc:sldMkLst>
        <pc:spChg chg="mod">
          <ac:chgData name="Guest User" userId="S::urn:spo:tenantanon#ff8ba3ae-5ef0-4a73-8ff7-159d50b0d37c::" providerId="AD" clId="Web-{CAA539F1-5FED-D9E0-77F7-8B605E598637}" dt="2026-04-09T17:14:13.599" v="305" actId="1076"/>
          <ac:spMkLst>
            <pc:docMk/>
            <pc:sldMk cId="4142168539" sldId="330"/>
            <ac:spMk id="7" creationId="{4BDB2F3B-12B1-1B56-E39D-B53F829E07BA}"/>
          </ac:spMkLst>
        </pc:spChg>
      </pc:sldChg>
      <pc:sldChg chg="mod">
        <pc:chgData name="Guest User" userId="S::urn:spo:tenantanon#ff8ba3ae-5ef0-4a73-8ff7-159d50b0d37c::" providerId="AD" clId="Web-{CAA539F1-5FED-D9E0-77F7-8B605E598637}" dt="2026-04-09T17:41:23.695" v="345"/>
        <pc:sldMkLst>
          <pc:docMk/>
          <pc:sldMk cId="3696356528" sldId="331"/>
        </pc:sldMkLst>
      </pc:sldChg>
      <pc:sldChg chg="mod">
        <pc:chgData name="Guest User" userId="S::urn:spo:tenantanon#ff8ba3ae-5ef0-4a73-8ff7-159d50b0d37c::" providerId="AD" clId="Web-{CAA539F1-5FED-D9E0-77F7-8B605E598637}" dt="2026-04-09T17:41:23.695" v="345"/>
        <pc:sldMkLst>
          <pc:docMk/>
          <pc:sldMk cId="3530468940" sldId="332"/>
        </pc:sldMkLst>
      </pc:sldChg>
      <pc:sldChg chg="mod">
        <pc:chgData name="Guest User" userId="S::urn:spo:tenantanon#ff8ba3ae-5ef0-4a73-8ff7-159d50b0d37c::" providerId="AD" clId="Web-{CAA539F1-5FED-D9E0-77F7-8B605E598637}" dt="2026-04-09T17:41:23.695" v="345"/>
        <pc:sldMkLst>
          <pc:docMk/>
          <pc:sldMk cId="3702947619" sldId="333"/>
        </pc:sldMkLst>
      </pc:sldChg>
      <pc:sldChg chg="modSp mod">
        <pc:chgData name="Guest User" userId="S::urn:spo:tenantanon#ff8ba3ae-5ef0-4a73-8ff7-159d50b0d37c::" providerId="AD" clId="Web-{CAA539F1-5FED-D9E0-77F7-8B605E598637}" dt="2026-04-09T17:41:23.695" v="345"/>
        <pc:sldMkLst>
          <pc:docMk/>
          <pc:sldMk cId="4189730595" sldId="334"/>
        </pc:sldMkLst>
        <pc:spChg chg="mod">
          <ac:chgData name="Guest User" userId="S::urn:spo:tenantanon#ff8ba3ae-5ef0-4a73-8ff7-159d50b0d37c::" providerId="AD" clId="Web-{CAA539F1-5FED-D9E0-77F7-8B605E598637}" dt="2026-04-09T16:54:06.681" v="280" actId="1076"/>
          <ac:spMkLst>
            <pc:docMk/>
            <pc:sldMk cId="4189730595" sldId="334"/>
            <ac:spMk id="7" creationId="{6FAC35B7-42C6-F203-87A0-1EF9AD4A3DF5}"/>
          </ac:spMkLst>
        </pc:spChg>
      </pc:sldChg>
      <pc:sldChg chg="modSp mod">
        <pc:chgData name="Guest User" userId="S::urn:spo:tenantanon#ff8ba3ae-5ef0-4a73-8ff7-159d50b0d37c::" providerId="AD" clId="Web-{CAA539F1-5FED-D9E0-77F7-8B605E598637}" dt="2026-04-09T17:41:23.695" v="345"/>
        <pc:sldMkLst>
          <pc:docMk/>
          <pc:sldMk cId="1833750198" sldId="335"/>
        </pc:sldMkLst>
        <pc:spChg chg="mod">
          <ac:chgData name="Guest User" userId="S::urn:spo:tenantanon#ff8ba3ae-5ef0-4a73-8ff7-159d50b0d37c::" providerId="AD" clId="Web-{CAA539F1-5FED-D9E0-77F7-8B605E598637}" dt="2026-04-09T16:54:24.135" v="282" actId="1076"/>
          <ac:spMkLst>
            <pc:docMk/>
            <pc:sldMk cId="1833750198" sldId="335"/>
            <ac:spMk id="7" creationId="{46870D1C-0D99-81C8-4BAD-DB39ED08186A}"/>
          </ac:spMkLst>
        </pc:spChg>
      </pc:sldChg>
      <pc:sldChg chg="modSp mod">
        <pc:chgData name="Guest User" userId="S::urn:spo:tenantanon#ff8ba3ae-5ef0-4a73-8ff7-159d50b0d37c::" providerId="AD" clId="Web-{CAA539F1-5FED-D9E0-77F7-8B605E598637}" dt="2026-04-09T17:44:30.039" v="353" actId="1076"/>
        <pc:sldMkLst>
          <pc:docMk/>
          <pc:sldMk cId="1479734030" sldId="336"/>
        </pc:sldMkLst>
        <pc:spChg chg="mod">
          <ac:chgData name="Guest User" userId="S::urn:spo:tenantanon#ff8ba3ae-5ef0-4a73-8ff7-159d50b0d37c::" providerId="AD" clId="Web-{CAA539F1-5FED-D9E0-77F7-8B605E598637}" dt="2026-04-09T17:44:30.023" v="350" actId="1076"/>
          <ac:spMkLst>
            <pc:docMk/>
            <pc:sldMk cId="1479734030" sldId="336"/>
            <ac:spMk id="2" creationId="{1FB9B2D7-6F62-4EE0-F2D6-216D3841A549}"/>
          </ac:spMkLst>
        </pc:spChg>
        <pc:spChg chg="mod">
          <ac:chgData name="Guest User" userId="S::urn:spo:tenantanon#ff8ba3ae-5ef0-4a73-8ff7-159d50b0d37c::" providerId="AD" clId="Web-{CAA539F1-5FED-D9E0-77F7-8B605E598637}" dt="2026-04-09T17:44:30.023" v="351" actId="1076"/>
          <ac:spMkLst>
            <pc:docMk/>
            <pc:sldMk cId="1479734030" sldId="336"/>
            <ac:spMk id="3" creationId="{C7E4B8EA-DCAA-C8C8-CFC0-C4CE7D397344}"/>
          </ac:spMkLst>
        </pc:spChg>
        <pc:spChg chg="mod">
          <ac:chgData name="Guest User" userId="S::urn:spo:tenantanon#ff8ba3ae-5ef0-4a73-8ff7-159d50b0d37c::" providerId="AD" clId="Web-{CAA539F1-5FED-D9E0-77F7-8B605E598637}" dt="2026-04-09T17:44:30.023" v="352" actId="1076"/>
          <ac:spMkLst>
            <pc:docMk/>
            <pc:sldMk cId="1479734030" sldId="336"/>
            <ac:spMk id="4" creationId="{A0BACB49-2674-4345-DC92-48FAE073E776}"/>
          </ac:spMkLst>
        </pc:spChg>
        <pc:spChg chg="mod">
          <ac:chgData name="Guest User" userId="S::urn:spo:tenantanon#ff8ba3ae-5ef0-4a73-8ff7-159d50b0d37c::" providerId="AD" clId="Web-{CAA539F1-5FED-D9E0-77F7-8B605E598637}" dt="2026-04-09T17:44:30.039" v="353" actId="1076"/>
          <ac:spMkLst>
            <pc:docMk/>
            <pc:sldMk cId="1479734030" sldId="336"/>
            <ac:spMk id="5" creationId="{42EA90CB-2663-1F6C-62D0-69BBE3A865AF}"/>
          </ac:spMkLst>
        </pc:spChg>
        <pc:spChg chg="mod">
          <ac:chgData name="Guest User" userId="S::urn:spo:tenantanon#ff8ba3ae-5ef0-4a73-8ff7-159d50b0d37c::" providerId="AD" clId="Web-{CAA539F1-5FED-D9E0-77F7-8B605E598637}" dt="2026-04-09T17:44:30.023" v="349" actId="1076"/>
          <ac:spMkLst>
            <pc:docMk/>
            <pc:sldMk cId="1479734030" sldId="336"/>
            <ac:spMk id="7" creationId="{FDA83C24-CEB0-CCBE-2A21-9ED8EF4D5C97}"/>
          </ac:spMkLst>
        </pc:spChg>
      </pc:sldChg>
      <pc:sldChg chg="mod">
        <pc:chgData name="Guest User" userId="S::urn:spo:tenantanon#ff8ba3ae-5ef0-4a73-8ff7-159d50b0d37c::" providerId="AD" clId="Web-{CAA539F1-5FED-D9E0-77F7-8B605E598637}" dt="2026-04-09T17:41:23.695" v="345"/>
        <pc:sldMkLst>
          <pc:docMk/>
          <pc:sldMk cId="2166174842" sldId="337"/>
        </pc:sldMkLst>
      </pc:sldChg>
      <pc:sldChg chg="addSp delSp modSp mod">
        <pc:chgData name="Guest User" userId="S::urn:spo:tenantanon#ff8ba3ae-5ef0-4a73-8ff7-159d50b0d37c::" providerId="AD" clId="Web-{CAA539F1-5FED-D9E0-77F7-8B605E598637}" dt="2026-04-09T17:43:19.164" v="348" actId="1076"/>
        <pc:sldMkLst>
          <pc:docMk/>
          <pc:sldMk cId="2346303701" sldId="338"/>
        </pc:sldMkLst>
        <pc:picChg chg="add mod">
          <ac:chgData name="Guest User" userId="S::urn:spo:tenantanon#ff8ba3ae-5ef0-4a73-8ff7-159d50b0d37c::" providerId="AD" clId="Web-{CAA539F1-5FED-D9E0-77F7-8B605E598637}" dt="2026-04-09T17:43:19.164" v="348" actId="1076"/>
          <ac:picMkLst>
            <pc:docMk/>
            <pc:sldMk cId="2346303701" sldId="338"/>
            <ac:picMk id="4" creationId="{81C245CE-0777-51B8-22ED-329E35F615A2}"/>
          </ac:picMkLst>
        </pc:picChg>
      </pc:sldChg>
      <pc:sldChg chg="mod">
        <pc:chgData name="Guest User" userId="S::urn:spo:tenantanon#ff8ba3ae-5ef0-4a73-8ff7-159d50b0d37c::" providerId="AD" clId="Web-{CAA539F1-5FED-D9E0-77F7-8B605E598637}" dt="2026-04-09T17:41:23.695" v="345"/>
        <pc:sldMkLst>
          <pc:docMk/>
          <pc:sldMk cId="3854211088" sldId="339"/>
        </pc:sldMkLst>
      </pc:sldChg>
      <pc:sldChg chg="modSp mod">
        <pc:chgData name="Guest User" userId="S::urn:spo:tenantanon#ff8ba3ae-5ef0-4a73-8ff7-159d50b0d37c::" providerId="AD" clId="Web-{CAA539F1-5FED-D9E0-77F7-8B605E598637}" dt="2026-04-09T17:41:23.695" v="345"/>
        <pc:sldMkLst>
          <pc:docMk/>
          <pc:sldMk cId="3141937559" sldId="340"/>
        </pc:sldMkLst>
        <pc:spChg chg="mod">
          <ac:chgData name="Guest User" userId="S::urn:spo:tenantanon#ff8ba3ae-5ef0-4a73-8ff7-159d50b0d37c::" providerId="AD" clId="Web-{CAA539F1-5FED-D9E0-77F7-8B605E598637}" dt="2026-04-09T16:54:32.698" v="283" actId="1076"/>
          <ac:spMkLst>
            <pc:docMk/>
            <pc:sldMk cId="3141937559" sldId="340"/>
            <ac:spMk id="7" creationId="{629F983F-4FB4-437F-A540-5DD92E538467}"/>
          </ac:spMkLst>
        </pc:spChg>
      </pc:sldChg>
      <pc:sldChg chg="modSp mod">
        <pc:chgData name="Guest User" userId="S::urn:spo:tenantanon#ff8ba3ae-5ef0-4a73-8ff7-159d50b0d37c::" providerId="AD" clId="Web-{CAA539F1-5FED-D9E0-77F7-8B605E598637}" dt="2026-04-09T17:41:23.695" v="345"/>
        <pc:sldMkLst>
          <pc:docMk/>
          <pc:sldMk cId="761438071" sldId="341"/>
        </pc:sldMkLst>
        <pc:spChg chg="mod">
          <ac:chgData name="Guest User" userId="S::urn:spo:tenantanon#ff8ba3ae-5ef0-4a73-8ff7-159d50b0d37c::" providerId="AD" clId="Web-{CAA539F1-5FED-D9E0-77F7-8B605E598637}" dt="2026-04-09T16:53:00.196" v="273" actId="1076"/>
          <ac:spMkLst>
            <pc:docMk/>
            <pc:sldMk cId="761438071" sldId="341"/>
            <ac:spMk id="2" creationId="{F7669DBE-3C21-D3C6-CC13-D025AE750C70}"/>
          </ac:spMkLst>
        </pc:spChg>
        <pc:spChg chg="mod">
          <ac:chgData name="Guest User" userId="S::urn:spo:tenantanon#ff8ba3ae-5ef0-4a73-8ff7-159d50b0d37c::" providerId="AD" clId="Web-{CAA539F1-5FED-D9E0-77F7-8B605E598637}" dt="2026-04-09T16:53:00.211" v="274" actId="1076"/>
          <ac:spMkLst>
            <pc:docMk/>
            <pc:sldMk cId="761438071" sldId="341"/>
            <ac:spMk id="4" creationId="{32D17978-1F5D-46D7-D533-59D482AE1CE1}"/>
          </ac:spMkLst>
        </pc:spChg>
        <pc:spChg chg="mod">
          <ac:chgData name="Guest User" userId="S::urn:spo:tenantanon#ff8ba3ae-5ef0-4a73-8ff7-159d50b0d37c::" providerId="AD" clId="Web-{CAA539F1-5FED-D9E0-77F7-8B605E598637}" dt="2026-04-09T16:53:00.227" v="275" actId="1076"/>
          <ac:spMkLst>
            <pc:docMk/>
            <pc:sldMk cId="761438071" sldId="341"/>
            <ac:spMk id="5" creationId="{1FE5F7AC-B7BB-5E3B-B99D-147C261E6CE4}"/>
          </ac:spMkLst>
        </pc:spChg>
        <pc:spChg chg="mod">
          <ac:chgData name="Guest User" userId="S::urn:spo:tenantanon#ff8ba3ae-5ef0-4a73-8ff7-159d50b0d37c::" providerId="AD" clId="Web-{CAA539F1-5FED-D9E0-77F7-8B605E598637}" dt="2026-04-09T16:52:46.430" v="254" actId="1076"/>
          <ac:spMkLst>
            <pc:docMk/>
            <pc:sldMk cId="761438071" sldId="341"/>
            <ac:spMk id="6" creationId="{3651DF10-54C7-CAE8-0965-A9F03360A3C9}"/>
          </ac:spMkLst>
        </pc:spChg>
        <pc:spChg chg="mod">
          <ac:chgData name="Guest User" userId="S::urn:spo:tenantanon#ff8ba3ae-5ef0-4a73-8ff7-159d50b0d37c::" providerId="AD" clId="Web-{CAA539F1-5FED-D9E0-77F7-8B605E598637}" dt="2026-04-09T16:52:46.430" v="255" actId="1076"/>
          <ac:spMkLst>
            <pc:docMk/>
            <pc:sldMk cId="761438071" sldId="341"/>
            <ac:spMk id="7" creationId="{3A423D5A-4281-9FB2-B860-4C5701F1707B}"/>
          </ac:spMkLst>
        </pc:spChg>
        <pc:spChg chg="mod">
          <ac:chgData name="Guest User" userId="S::urn:spo:tenantanon#ff8ba3ae-5ef0-4a73-8ff7-159d50b0d37c::" providerId="AD" clId="Web-{CAA539F1-5FED-D9E0-77F7-8B605E598637}" dt="2026-04-09T16:52:46.446" v="256" actId="1076"/>
          <ac:spMkLst>
            <pc:docMk/>
            <pc:sldMk cId="761438071" sldId="341"/>
            <ac:spMk id="9" creationId="{91491485-4F13-BD06-7FA2-D6C480F34421}"/>
          </ac:spMkLst>
        </pc:spChg>
        <pc:spChg chg="mod">
          <ac:chgData name="Guest User" userId="S::urn:spo:tenantanon#ff8ba3ae-5ef0-4a73-8ff7-159d50b0d37c::" providerId="AD" clId="Web-{CAA539F1-5FED-D9E0-77F7-8B605E598637}" dt="2026-04-09T17:16:03.163" v="307" actId="20577"/>
          <ac:spMkLst>
            <pc:docMk/>
            <pc:sldMk cId="761438071" sldId="341"/>
            <ac:spMk id="10" creationId="{6E5620C5-A53B-520D-5B10-3192A5369478}"/>
          </ac:spMkLst>
        </pc:spChg>
        <pc:spChg chg="mod">
          <ac:chgData name="Guest User" userId="S::urn:spo:tenantanon#ff8ba3ae-5ef0-4a73-8ff7-159d50b0d37c::" providerId="AD" clId="Web-{CAA539F1-5FED-D9E0-77F7-8B605E598637}" dt="2026-04-09T17:16:08.179" v="308" actId="20577"/>
          <ac:spMkLst>
            <pc:docMk/>
            <pc:sldMk cId="761438071" sldId="341"/>
            <ac:spMk id="11" creationId="{D54C7851-D903-DA8E-4086-6C1BD9E4ED8A}"/>
          </ac:spMkLst>
        </pc:spChg>
        <pc:spChg chg="mod">
          <ac:chgData name="Guest User" userId="S::urn:spo:tenantanon#ff8ba3ae-5ef0-4a73-8ff7-159d50b0d37c::" providerId="AD" clId="Web-{CAA539F1-5FED-D9E0-77F7-8B605E598637}" dt="2026-04-09T17:16:12.101" v="309" actId="20577"/>
          <ac:spMkLst>
            <pc:docMk/>
            <pc:sldMk cId="761438071" sldId="341"/>
            <ac:spMk id="12" creationId="{5C9AB54D-0618-EA9F-595C-F4D493CD3C6B}"/>
          </ac:spMkLst>
        </pc:spChg>
        <pc:spChg chg="mod">
          <ac:chgData name="Guest User" userId="S::urn:spo:tenantanon#ff8ba3ae-5ef0-4a73-8ff7-159d50b0d37c::" providerId="AD" clId="Web-{CAA539F1-5FED-D9E0-77F7-8B605E598637}" dt="2026-04-09T17:16:16.163" v="310" actId="20577"/>
          <ac:spMkLst>
            <pc:docMk/>
            <pc:sldMk cId="761438071" sldId="341"/>
            <ac:spMk id="13" creationId="{10429A61-682E-22FC-0E79-57002352092D}"/>
          </ac:spMkLst>
        </pc:spChg>
        <pc:spChg chg="mod">
          <ac:chgData name="Guest User" userId="S::urn:spo:tenantanon#ff8ba3ae-5ef0-4a73-8ff7-159d50b0d37c::" providerId="AD" clId="Web-{CAA539F1-5FED-D9E0-77F7-8B605E598637}" dt="2026-04-09T16:53:00.227" v="276" actId="1076"/>
          <ac:spMkLst>
            <pc:docMk/>
            <pc:sldMk cId="761438071" sldId="341"/>
            <ac:spMk id="14" creationId="{225B14C6-B467-4CF1-4D36-9D28F625D0AE}"/>
          </ac:spMkLst>
        </pc:spChg>
        <pc:spChg chg="mod">
          <ac:chgData name="Guest User" userId="S::urn:spo:tenantanon#ff8ba3ae-5ef0-4a73-8ff7-159d50b0d37c::" providerId="AD" clId="Web-{CAA539F1-5FED-D9E0-77F7-8B605E598637}" dt="2026-04-09T16:53:00.242" v="277" actId="1076"/>
          <ac:spMkLst>
            <pc:docMk/>
            <pc:sldMk cId="761438071" sldId="341"/>
            <ac:spMk id="15" creationId="{1361C202-9569-5AF0-45D0-76FDE8801836}"/>
          </ac:spMkLst>
        </pc:spChg>
        <pc:spChg chg="mod">
          <ac:chgData name="Guest User" userId="S::urn:spo:tenantanon#ff8ba3ae-5ef0-4a73-8ff7-159d50b0d37c::" providerId="AD" clId="Web-{CAA539F1-5FED-D9E0-77F7-8B605E598637}" dt="2026-04-09T16:53:00.258" v="278" actId="1076"/>
          <ac:spMkLst>
            <pc:docMk/>
            <pc:sldMk cId="761438071" sldId="341"/>
            <ac:spMk id="16" creationId="{004909C2-8346-C5B6-D8FD-D983E1140D60}"/>
          </ac:spMkLst>
        </pc:spChg>
        <pc:spChg chg="mod">
          <ac:chgData name="Guest User" userId="S::urn:spo:tenantanon#ff8ba3ae-5ef0-4a73-8ff7-159d50b0d37c::" providerId="AD" clId="Web-{CAA539F1-5FED-D9E0-77F7-8B605E598637}" dt="2026-04-09T16:52:46.461" v="257" actId="1076"/>
          <ac:spMkLst>
            <pc:docMk/>
            <pc:sldMk cId="761438071" sldId="341"/>
            <ac:spMk id="17" creationId="{E1DA876D-BC75-DED0-E4B5-543F583FF1CD}"/>
          </ac:spMkLst>
        </pc:spChg>
        <pc:spChg chg="mod">
          <ac:chgData name="Guest User" userId="S::urn:spo:tenantanon#ff8ba3ae-5ef0-4a73-8ff7-159d50b0d37c::" providerId="AD" clId="Web-{CAA539F1-5FED-D9E0-77F7-8B605E598637}" dt="2026-04-09T16:52:46.461" v="258" actId="1076"/>
          <ac:spMkLst>
            <pc:docMk/>
            <pc:sldMk cId="761438071" sldId="341"/>
            <ac:spMk id="18" creationId="{79D33CEC-2B2C-7F41-EEDA-CA45E8F9B953}"/>
          </ac:spMkLst>
        </pc:spChg>
        <pc:spChg chg="mod">
          <ac:chgData name="Guest User" userId="S::urn:spo:tenantanon#ff8ba3ae-5ef0-4a73-8ff7-159d50b0d37c::" providerId="AD" clId="Web-{CAA539F1-5FED-D9E0-77F7-8B605E598637}" dt="2026-04-09T16:52:46.477" v="259" actId="1076"/>
          <ac:spMkLst>
            <pc:docMk/>
            <pc:sldMk cId="761438071" sldId="341"/>
            <ac:spMk id="19" creationId="{DD20FFE7-3AED-A254-9DC5-F8B14F9C8126}"/>
          </ac:spMkLst>
        </pc:spChg>
        <pc:spChg chg="mod">
          <ac:chgData name="Guest User" userId="S::urn:spo:tenantanon#ff8ba3ae-5ef0-4a73-8ff7-159d50b0d37c::" providerId="AD" clId="Web-{CAA539F1-5FED-D9E0-77F7-8B605E598637}" dt="2026-04-09T16:52:46.492" v="260" actId="1076"/>
          <ac:spMkLst>
            <pc:docMk/>
            <pc:sldMk cId="761438071" sldId="341"/>
            <ac:spMk id="20" creationId="{971603D1-F591-A615-295F-EE79399CBA98}"/>
          </ac:spMkLst>
        </pc:spChg>
        <pc:cxnChg chg="mod">
          <ac:chgData name="Guest User" userId="S::urn:spo:tenantanon#ff8ba3ae-5ef0-4a73-8ff7-159d50b0d37c::" providerId="AD" clId="Web-{CAA539F1-5FED-D9E0-77F7-8B605E598637}" dt="2026-04-09T17:16:38.695" v="314" actId="1076"/>
          <ac:cxnSpMkLst>
            <pc:docMk/>
            <pc:sldMk cId="761438071" sldId="341"/>
            <ac:cxnSpMk id="3" creationId="{0F9A4BE7-D9D4-0DD8-E5E2-954B1BF720D4}"/>
          </ac:cxnSpMkLst>
        </pc:cxnChg>
      </pc:sldChg>
      <pc:sldChg chg="modSp mod setBg">
        <pc:chgData name="Guest User" userId="S::urn:spo:tenantanon#ff8ba3ae-5ef0-4a73-8ff7-159d50b0d37c::" providerId="AD" clId="Web-{CAA539F1-5FED-D9E0-77F7-8B605E598637}" dt="2026-04-09T17:41:23.695" v="345"/>
        <pc:sldMkLst>
          <pc:docMk/>
          <pc:sldMk cId="3076296785" sldId="342"/>
        </pc:sldMkLst>
        <pc:spChg chg="mod">
          <ac:chgData name="Guest User" userId="S::urn:spo:tenantanon#ff8ba3ae-5ef0-4a73-8ff7-159d50b0d37c::" providerId="AD" clId="Web-{CAA539F1-5FED-D9E0-77F7-8B605E598637}" dt="2026-04-09T17:40:29.163" v="342" actId="1076"/>
          <ac:spMkLst>
            <pc:docMk/>
            <pc:sldMk cId="3076296785" sldId="342"/>
            <ac:spMk id="2" creationId="{86F3E4EB-5BAE-AFC0-173D-8BF248BA8222}"/>
          </ac:spMkLst>
        </pc:spChg>
        <pc:spChg chg="mod">
          <ac:chgData name="Guest User" userId="S::urn:spo:tenantanon#ff8ba3ae-5ef0-4a73-8ff7-159d50b0d37c::" providerId="AD" clId="Web-{CAA539F1-5FED-D9E0-77F7-8B605E598637}" dt="2026-04-09T17:40:29.163" v="343" actId="1076"/>
          <ac:spMkLst>
            <pc:docMk/>
            <pc:sldMk cId="3076296785" sldId="342"/>
            <ac:spMk id="3" creationId="{CE561957-9168-2CA8-22E3-BC21D9FEF7CB}"/>
          </ac:spMkLst>
        </pc:spChg>
        <pc:spChg chg="mod">
          <ac:chgData name="Guest User" userId="S::urn:spo:tenantanon#ff8ba3ae-5ef0-4a73-8ff7-159d50b0d37c::" providerId="AD" clId="Web-{CAA539F1-5FED-D9E0-77F7-8B605E598637}" dt="2026-04-09T17:40:29.163" v="341" actId="1076"/>
          <ac:spMkLst>
            <pc:docMk/>
            <pc:sldMk cId="3076296785" sldId="342"/>
            <ac:spMk id="7" creationId="{40320CC2-DA09-098C-89C9-8B9A849DBDBD}"/>
          </ac:spMkLst>
        </pc:spChg>
      </pc:sldChg>
      <pc:sldChg chg="modSp mod setBg">
        <pc:chgData name="Guest User" userId="S::urn:spo:tenantanon#ff8ba3ae-5ef0-4a73-8ff7-159d50b0d37c::" providerId="AD" clId="Web-{CAA539F1-5FED-D9E0-77F7-8B605E598637}" dt="2026-04-09T17:41:23.695" v="345"/>
        <pc:sldMkLst>
          <pc:docMk/>
          <pc:sldMk cId="3006235484" sldId="343"/>
        </pc:sldMkLst>
        <pc:spChg chg="mod">
          <ac:chgData name="Guest User" userId="S::urn:spo:tenantanon#ff8ba3ae-5ef0-4a73-8ff7-159d50b0d37c::" providerId="AD" clId="Web-{CAA539F1-5FED-D9E0-77F7-8B605E598637}" dt="2026-04-09T17:14:59.709" v="306" actId="1076"/>
          <ac:spMkLst>
            <pc:docMk/>
            <pc:sldMk cId="3006235484" sldId="343"/>
            <ac:spMk id="7" creationId="{C13CB513-645B-614F-275F-B2FEF1668F52}"/>
          </ac:spMkLst>
        </pc:spChg>
      </pc:sldChg>
      <pc:sldChg chg="modSp mod">
        <pc:chgData name="Guest User" userId="S::urn:spo:tenantanon#ff8ba3ae-5ef0-4a73-8ff7-159d50b0d37c::" providerId="AD" clId="Web-{CAA539F1-5FED-D9E0-77F7-8B605E598637}" dt="2026-04-09T17:41:23.695" v="345"/>
        <pc:sldMkLst>
          <pc:docMk/>
          <pc:sldMk cId="3623827867" sldId="344"/>
        </pc:sldMkLst>
        <pc:spChg chg="mod">
          <ac:chgData name="Guest User" userId="S::urn:spo:tenantanon#ff8ba3ae-5ef0-4a73-8ff7-159d50b0d37c::" providerId="AD" clId="Web-{CAA539F1-5FED-D9E0-77F7-8B605E598637}" dt="2026-04-09T16:49:27.648" v="226" actId="1076"/>
          <ac:spMkLst>
            <pc:docMk/>
            <pc:sldMk cId="3623827867" sldId="344"/>
            <ac:spMk id="7" creationId="{A334D23B-0148-C38C-E268-48D3EE7DBE4F}"/>
          </ac:spMkLst>
        </pc:spChg>
      </pc:sldChg>
      <pc:sldChg chg="modSp mod">
        <pc:chgData name="Guest User" userId="S::urn:spo:tenantanon#ff8ba3ae-5ef0-4a73-8ff7-159d50b0d37c::" providerId="AD" clId="Web-{CAA539F1-5FED-D9E0-77F7-8B605E598637}" dt="2026-04-09T17:41:23.695" v="345"/>
        <pc:sldMkLst>
          <pc:docMk/>
          <pc:sldMk cId="3835139003" sldId="345"/>
        </pc:sldMkLst>
        <pc:spChg chg="mod">
          <ac:chgData name="Guest User" userId="S::urn:spo:tenantanon#ff8ba3ae-5ef0-4a73-8ff7-159d50b0d37c::" providerId="AD" clId="Web-{CAA539F1-5FED-D9E0-77F7-8B605E598637}" dt="2026-04-09T17:13:24.583" v="303" actId="1076"/>
          <ac:spMkLst>
            <pc:docMk/>
            <pc:sldMk cId="3835139003" sldId="345"/>
            <ac:spMk id="7" creationId="{80254813-C399-278A-EF75-DDF564EFC385}"/>
          </ac:spMkLst>
        </pc:spChg>
      </pc:sldChg>
      <pc:sldChg chg="modSp mod">
        <pc:chgData name="Guest User" userId="S::urn:spo:tenantanon#ff8ba3ae-5ef0-4a73-8ff7-159d50b0d37c::" providerId="AD" clId="Web-{CAA539F1-5FED-D9E0-77F7-8B605E598637}" dt="2026-04-09T17:41:23.695" v="345"/>
        <pc:sldMkLst>
          <pc:docMk/>
          <pc:sldMk cId="3693001249" sldId="347"/>
        </pc:sldMkLst>
        <pc:spChg chg="mod">
          <ac:chgData name="Guest User" userId="S::urn:spo:tenantanon#ff8ba3ae-5ef0-4a73-8ff7-159d50b0d37c::" providerId="AD" clId="Web-{CAA539F1-5FED-D9E0-77F7-8B605E598637}" dt="2026-04-09T16:49:46.664" v="227" actId="1076"/>
          <ac:spMkLst>
            <pc:docMk/>
            <pc:sldMk cId="3693001249" sldId="347"/>
            <ac:spMk id="7" creationId="{B621D1F0-58A9-445A-C23A-D9D7045F913F}"/>
          </ac:spMkLst>
        </pc:spChg>
      </pc:sldChg>
      <pc:sldChg chg="modSp mod">
        <pc:chgData name="Guest User" userId="S::urn:spo:tenantanon#ff8ba3ae-5ef0-4a73-8ff7-159d50b0d37c::" providerId="AD" clId="Web-{CAA539F1-5FED-D9E0-77F7-8B605E598637}" dt="2026-04-09T17:41:23.695" v="345"/>
        <pc:sldMkLst>
          <pc:docMk/>
          <pc:sldMk cId="829501738" sldId="348"/>
        </pc:sldMkLst>
        <pc:spChg chg="mod">
          <ac:chgData name="Guest User" userId="S::urn:spo:tenantanon#ff8ba3ae-5ef0-4a73-8ff7-159d50b0d37c::" providerId="AD" clId="Web-{CAA539F1-5FED-D9E0-77F7-8B605E598637}" dt="2026-04-09T16:50:57.102" v="234" actId="1076"/>
          <ac:spMkLst>
            <pc:docMk/>
            <pc:sldMk cId="829501738" sldId="348"/>
            <ac:spMk id="7" creationId="{21424254-CA89-C717-F568-55A09A80B748}"/>
          </ac:spMkLst>
        </pc:spChg>
      </pc:sldChg>
      <pc:sldChg chg="modSp mod">
        <pc:chgData name="Guest User" userId="S::urn:spo:tenantanon#ff8ba3ae-5ef0-4a73-8ff7-159d50b0d37c::" providerId="AD" clId="Web-{CAA539F1-5FED-D9E0-77F7-8B605E598637}" dt="2026-04-09T17:41:23.695" v="345"/>
        <pc:sldMkLst>
          <pc:docMk/>
          <pc:sldMk cId="1802639380" sldId="349"/>
        </pc:sldMkLst>
        <pc:spChg chg="mod">
          <ac:chgData name="Guest User" userId="S::urn:spo:tenantanon#ff8ba3ae-5ef0-4a73-8ff7-159d50b0d37c::" providerId="AD" clId="Web-{CAA539F1-5FED-D9E0-77F7-8B605E598637}" dt="2026-04-09T16:51:03.242" v="236" actId="1076"/>
          <ac:spMkLst>
            <pc:docMk/>
            <pc:sldMk cId="1802639380" sldId="349"/>
            <ac:spMk id="7" creationId="{3BFFDC1D-CA25-48D4-0DA0-0344E7968852}"/>
          </ac:spMkLst>
        </pc:spChg>
      </pc:sldChg>
      <pc:sldChg chg="modSp mod">
        <pc:chgData name="Guest User" userId="S::urn:spo:tenantanon#ff8ba3ae-5ef0-4a73-8ff7-159d50b0d37c::" providerId="AD" clId="Web-{CAA539F1-5FED-D9E0-77F7-8B605E598637}" dt="2026-04-09T17:41:23.695" v="345"/>
        <pc:sldMkLst>
          <pc:docMk/>
          <pc:sldMk cId="2420715541" sldId="350"/>
        </pc:sldMkLst>
        <pc:spChg chg="mod">
          <ac:chgData name="Guest User" userId="S::urn:spo:tenantanon#ff8ba3ae-5ef0-4a73-8ff7-159d50b0d37c::" providerId="AD" clId="Web-{CAA539F1-5FED-D9E0-77F7-8B605E598637}" dt="2026-04-09T17:13:06.864" v="299" actId="1076"/>
          <ac:spMkLst>
            <pc:docMk/>
            <pc:sldMk cId="2420715541" sldId="350"/>
            <ac:spMk id="7" creationId="{6B77B2CE-5B42-B0FA-BBDE-2A56060A879E}"/>
          </ac:spMkLst>
        </pc:spChg>
      </pc:sldChg>
      <pc:sldChg chg="modSp mod">
        <pc:chgData name="Guest User" userId="S::urn:spo:tenantanon#ff8ba3ae-5ef0-4a73-8ff7-159d50b0d37c::" providerId="AD" clId="Web-{CAA539F1-5FED-D9E0-77F7-8B605E598637}" dt="2026-04-09T17:41:23.695" v="345"/>
        <pc:sldMkLst>
          <pc:docMk/>
          <pc:sldMk cId="3487213064" sldId="351"/>
        </pc:sldMkLst>
        <pc:spChg chg="mod">
          <ac:chgData name="Guest User" userId="S::urn:spo:tenantanon#ff8ba3ae-5ef0-4a73-8ff7-159d50b0d37c::" providerId="AD" clId="Web-{CAA539F1-5FED-D9E0-77F7-8B605E598637}" dt="2026-04-09T17:13:14.536" v="301" actId="1076"/>
          <ac:spMkLst>
            <pc:docMk/>
            <pc:sldMk cId="3487213064" sldId="351"/>
            <ac:spMk id="7" creationId="{61FEAD22-BFAA-68DD-DF41-4D2A8A59D22A}"/>
          </ac:spMkLst>
        </pc:spChg>
      </pc:sldChg>
      <pc:sldChg chg="modSp mod">
        <pc:chgData name="Guest User" userId="S::urn:spo:tenantanon#ff8ba3ae-5ef0-4a73-8ff7-159d50b0d37c::" providerId="AD" clId="Web-{CAA539F1-5FED-D9E0-77F7-8B605E598637}" dt="2026-04-09T17:41:23.695" v="345"/>
        <pc:sldMkLst>
          <pc:docMk/>
          <pc:sldMk cId="739236178" sldId="352"/>
        </pc:sldMkLst>
        <pc:spChg chg="mod">
          <ac:chgData name="Guest User" userId="S::urn:spo:tenantanon#ff8ba3ae-5ef0-4a73-8ff7-159d50b0d37c::" providerId="AD" clId="Web-{CAA539F1-5FED-D9E0-77F7-8B605E598637}" dt="2026-04-09T17:12:55.098" v="297" actId="1076"/>
          <ac:spMkLst>
            <pc:docMk/>
            <pc:sldMk cId="739236178" sldId="352"/>
            <ac:spMk id="7" creationId="{40BB1731-533A-6F63-8F2C-36AEBDF04B24}"/>
          </ac:spMkLst>
        </pc:spChg>
      </pc:sldChg>
      <pc:sldChg chg="mod">
        <pc:chgData name="Guest User" userId="S::urn:spo:tenantanon#ff8ba3ae-5ef0-4a73-8ff7-159d50b0d37c::" providerId="AD" clId="Web-{CAA539F1-5FED-D9E0-77F7-8B605E598637}" dt="2026-04-09T17:41:23.695" v="345"/>
        <pc:sldMkLst>
          <pc:docMk/>
          <pc:sldMk cId="482272105" sldId="353"/>
        </pc:sldMkLst>
      </pc:sldChg>
      <pc:sldChg chg="modSp mod">
        <pc:chgData name="Guest User" userId="S::urn:spo:tenantanon#ff8ba3ae-5ef0-4a73-8ff7-159d50b0d37c::" providerId="AD" clId="Web-{CAA539F1-5FED-D9E0-77F7-8B605E598637}" dt="2026-04-09T17:41:23.695" v="345"/>
        <pc:sldMkLst>
          <pc:docMk/>
          <pc:sldMk cId="2955298232" sldId="354"/>
        </pc:sldMkLst>
        <pc:spChg chg="mod">
          <ac:chgData name="Guest User" userId="S::urn:spo:tenantanon#ff8ba3ae-5ef0-4a73-8ff7-159d50b0d37c::" providerId="AD" clId="Web-{CAA539F1-5FED-D9E0-77F7-8B605E598637}" dt="2026-04-09T16:51:21.258" v="238" actId="1076"/>
          <ac:spMkLst>
            <pc:docMk/>
            <pc:sldMk cId="2955298232" sldId="354"/>
            <ac:spMk id="7" creationId="{E30985A4-5F0F-217C-DDFF-F0DB493726E6}"/>
          </ac:spMkLst>
        </pc:spChg>
      </pc:sldChg>
      <pc:sldChg chg="modSp mod">
        <pc:chgData name="Guest User" userId="S::urn:spo:tenantanon#ff8ba3ae-5ef0-4a73-8ff7-159d50b0d37c::" providerId="AD" clId="Web-{CAA539F1-5FED-D9E0-77F7-8B605E598637}" dt="2026-04-09T17:41:23.695" v="345"/>
        <pc:sldMkLst>
          <pc:docMk/>
          <pc:sldMk cId="1069688813" sldId="355"/>
        </pc:sldMkLst>
        <pc:spChg chg="mod">
          <ac:chgData name="Guest User" userId="S::urn:spo:tenantanon#ff8ba3ae-5ef0-4a73-8ff7-159d50b0d37c::" providerId="AD" clId="Web-{CAA539F1-5FED-D9E0-77F7-8B605E598637}" dt="2026-04-09T16:51:13.867" v="237" actId="1076"/>
          <ac:spMkLst>
            <pc:docMk/>
            <pc:sldMk cId="1069688813" sldId="355"/>
            <ac:spMk id="7" creationId="{D820D05B-BD5A-DC18-F118-6C3CA5B3CF1A}"/>
          </ac:spMkLst>
        </pc:spChg>
      </pc:sldChg>
      <pc:sldChg chg="addSp delSp modSp mod setBg">
        <pc:chgData name="Guest User" userId="S::urn:spo:tenantanon#ff8ba3ae-5ef0-4a73-8ff7-159d50b0d37c::" providerId="AD" clId="Web-{CAA539F1-5FED-D9E0-77F7-8B605E598637}" dt="2026-04-09T17:41:23.695" v="345"/>
        <pc:sldMkLst>
          <pc:docMk/>
          <pc:sldMk cId="139091753" sldId="357"/>
        </pc:sldMkLst>
        <pc:spChg chg="add mod">
          <ac:chgData name="Guest User" userId="S::urn:spo:tenantanon#ff8ba3ae-5ef0-4a73-8ff7-159d50b0d37c::" providerId="AD" clId="Web-{CAA539F1-5FED-D9E0-77F7-8B605E598637}" dt="2026-04-09T17:20:24.337" v="332" actId="1076"/>
          <ac:spMkLst>
            <pc:docMk/>
            <pc:sldMk cId="139091753" sldId="357"/>
            <ac:spMk id="4" creationId="{E725F760-6A25-32F4-8CA1-344E0B369F0C}"/>
          </ac:spMkLst>
        </pc:spChg>
        <pc:spChg chg="add del">
          <ac:chgData name="Guest User" userId="S::urn:spo:tenantanon#ff8ba3ae-5ef0-4a73-8ff7-159d50b0d37c::" providerId="AD" clId="Web-{CAA539F1-5FED-D9E0-77F7-8B605E598637}" dt="2026-04-09T17:17:42.054" v="323"/>
          <ac:spMkLst>
            <pc:docMk/>
            <pc:sldMk cId="139091753" sldId="357"/>
            <ac:spMk id="62" creationId="{0671A8AE-40A1-4631-A6B8-581AFF065482}"/>
          </ac:spMkLst>
        </pc:spChg>
        <pc:spChg chg="add del">
          <ac:chgData name="Guest User" userId="S::urn:spo:tenantanon#ff8ba3ae-5ef0-4a73-8ff7-159d50b0d37c::" providerId="AD" clId="Web-{CAA539F1-5FED-D9E0-77F7-8B605E598637}" dt="2026-04-09T17:17:42.054" v="324"/>
          <ac:spMkLst>
            <pc:docMk/>
            <pc:sldMk cId="139091753" sldId="357"/>
            <ac:spMk id="63" creationId="{AB58EF07-17C2-48CF-ABB0-EEF1F17CB8F0}"/>
          </ac:spMkLst>
        </pc:spChg>
        <pc:spChg chg="add del">
          <ac:chgData name="Guest User" userId="S::urn:spo:tenantanon#ff8ba3ae-5ef0-4a73-8ff7-159d50b0d37c::" providerId="AD" clId="Web-{CAA539F1-5FED-D9E0-77F7-8B605E598637}" dt="2026-04-09T17:17:42.054" v="326"/>
          <ac:spMkLst>
            <pc:docMk/>
            <pc:sldMk cId="139091753" sldId="357"/>
            <ac:spMk id="65" creationId="{08C9B587-E65E-4B52-B37C-ABEBB6E87928}"/>
          </ac:spMkLst>
        </pc:spChg>
        <pc:picChg chg="add mod ord">
          <ac:chgData name="Guest User" userId="S::urn:spo:tenantanon#ff8ba3ae-5ef0-4a73-8ff7-159d50b0d37c::" providerId="AD" clId="Web-{CAA539F1-5FED-D9E0-77F7-8B605E598637}" dt="2026-04-09T16:41:09.052" v="134"/>
          <ac:picMkLst>
            <pc:docMk/>
            <pc:sldMk cId="139091753" sldId="357"/>
            <ac:picMk id="2" creationId="{FF3EC263-DEF3-251F-B1AB-AFCE880BBE0D}"/>
          </ac:picMkLst>
        </pc:picChg>
      </pc:sldChg>
      <pc:sldChg chg="addSp delSp modSp mod setBg">
        <pc:chgData name="Guest User" userId="S::urn:spo:tenantanon#ff8ba3ae-5ef0-4a73-8ff7-159d50b0d37c::" providerId="AD" clId="Web-{CAA539F1-5FED-D9E0-77F7-8B605E598637}" dt="2026-04-09T17:41:38.913" v="346"/>
        <pc:sldMkLst>
          <pc:docMk/>
          <pc:sldMk cId="1512992541" sldId="358"/>
        </pc:sldMkLst>
        <pc:picChg chg="add mod">
          <ac:chgData name="Guest User" userId="S::urn:spo:tenantanon#ff8ba3ae-5ef0-4a73-8ff7-159d50b0d37c::" providerId="AD" clId="Web-{CAA539F1-5FED-D9E0-77F7-8B605E598637}" dt="2026-04-09T15:58:58.318" v="43" actId="1076"/>
          <ac:picMkLst>
            <pc:docMk/>
            <pc:sldMk cId="1512992541" sldId="358"/>
            <ac:picMk id="2" creationId="{2E4EDCAB-49DC-C7EF-516E-0D4163DDB9F5}"/>
          </ac:picMkLst>
        </pc:picChg>
      </pc:sldChg>
      <pc:sldChg chg="addSp delSp modSp add mod ord replId">
        <pc:chgData name="Guest User" userId="S::urn:spo:tenantanon#ff8ba3ae-5ef0-4a73-8ff7-159d50b0d37c::" providerId="AD" clId="Web-{CAA539F1-5FED-D9E0-77F7-8B605E598637}" dt="2026-04-09T17:41:23.695" v="345"/>
        <pc:sldMkLst>
          <pc:docMk/>
          <pc:sldMk cId="3159647430" sldId="361"/>
        </pc:sldMkLst>
        <pc:spChg chg="mod">
          <ac:chgData name="Guest User" userId="S::urn:spo:tenantanon#ff8ba3ae-5ef0-4a73-8ff7-159d50b0d37c::" providerId="AD" clId="Web-{CAA539F1-5FED-D9E0-77F7-8B605E598637}" dt="2026-04-09T17:20:40.180" v="333" actId="1076"/>
          <ac:spMkLst>
            <pc:docMk/>
            <pc:sldMk cId="3159647430" sldId="361"/>
            <ac:spMk id="7" creationId="{6D3B9296-0863-1256-30E0-BDB863924E8C}"/>
          </ac:spMkLst>
        </pc:spChg>
        <pc:spChg chg="add">
          <ac:chgData name="Guest User" userId="S::urn:spo:tenantanon#ff8ba3ae-5ef0-4a73-8ff7-159d50b0d37c::" providerId="AD" clId="Web-{CAA539F1-5FED-D9E0-77F7-8B605E598637}" dt="2026-04-09T16:38:19.003" v="99"/>
          <ac:spMkLst>
            <pc:docMk/>
            <pc:sldMk cId="3159647430" sldId="361"/>
            <ac:spMk id="70" creationId="{0671A8AE-40A1-4631-A6B8-581AFF065482}"/>
          </ac:spMkLst>
        </pc:spChg>
        <pc:spChg chg="add">
          <ac:chgData name="Guest User" userId="S::urn:spo:tenantanon#ff8ba3ae-5ef0-4a73-8ff7-159d50b0d37c::" providerId="AD" clId="Web-{CAA539F1-5FED-D9E0-77F7-8B605E598637}" dt="2026-04-09T16:38:19.003" v="99"/>
          <ac:spMkLst>
            <pc:docMk/>
            <pc:sldMk cId="3159647430" sldId="361"/>
            <ac:spMk id="72" creationId="{AB58EF07-17C2-48CF-ABB0-EEF1F17CB8F0}"/>
          </ac:spMkLst>
        </pc:spChg>
        <pc:spChg chg="add">
          <ac:chgData name="Guest User" userId="S::urn:spo:tenantanon#ff8ba3ae-5ef0-4a73-8ff7-159d50b0d37c::" providerId="AD" clId="Web-{CAA539F1-5FED-D9E0-77F7-8B605E598637}" dt="2026-04-09T16:38:19.003" v="99"/>
          <ac:spMkLst>
            <pc:docMk/>
            <pc:sldMk cId="3159647430" sldId="361"/>
            <ac:spMk id="76" creationId="{08C9B587-E65E-4B52-B37C-ABEBB6E87928}"/>
          </ac:spMkLst>
        </pc:spChg>
        <pc:picChg chg="mod">
          <ac:chgData name="Guest User" userId="S::urn:spo:tenantanon#ff8ba3ae-5ef0-4a73-8ff7-159d50b0d37c::" providerId="AD" clId="Web-{CAA539F1-5FED-D9E0-77F7-8B605E598637}" dt="2026-04-09T16:39:40.629" v="125" actId="1076"/>
          <ac:picMkLst>
            <pc:docMk/>
            <pc:sldMk cId="3159647430" sldId="361"/>
            <ac:picMk id="2" creationId="{011FE8E4-C21C-B0A0-F90B-584F70211FD9}"/>
          </ac:picMkLst>
        </pc:picChg>
      </pc:sldChg>
      <pc:sldMasterChg chg="mod setBg modSldLayout">
        <pc:chgData name="Guest User" userId="S::urn:spo:tenantanon#ff8ba3ae-5ef0-4a73-8ff7-159d50b0d37c::" providerId="AD" clId="Web-{CAA539F1-5FED-D9E0-77F7-8B605E598637}" dt="2026-04-09T17:41:23.695" v="345"/>
        <pc:sldMasterMkLst>
          <pc:docMk/>
          <pc:sldMasterMk cId="1360600220" sldId="2147483877"/>
        </pc:sldMasterMkLst>
        <pc:sldLayoutChg chg="mod">
          <pc:chgData name="Guest User" userId="S::urn:spo:tenantanon#ff8ba3ae-5ef0-4a73-8ff7-159d50b0d37c::" providerId="AD" clId="Web-{CAA539F1-5FED-D9E0-77F7-8B605E598637}" dt="2026-04-09T17:41:23.695" v="345"/>
          <pc:sldLayoutMkLst>
            <pc:docMk/>
            <pc:sldMasterMk cId="1360600220" sldId="2147483877"/>
            <pc:sldLayoutMk cId="3550019755" sldId="2147483878"/>
          </pc:sldLayoutMkLst>
        </pc:sldLayoutChg>
        <pc:sldLayoutChg chg="mod">
          <pc:chgData name="Guest User" userId="S::urn:spo:tenantanon#ff8ba3ae-5ef0-4a73-8ff7-159d50b0d37c::" providerId="AD" clId="Web-{CAA539F1-5FED-D9E0-77F7-8B605E598637}" dt="2026-04-09T17:41:23.695" v="345"/>
          <pc:sldLayoutMkLst>
            <pc:docMk/>
            <pc:sldMasterMk cId="1360600220" sldId="2147483877"/>
            <pc:sldLayoutMk cId="2322858967" sldId="2147483879"/>
          </pc:sldLayoutMkLst>
        </pc:sldLayoutChg>
        <pc:sldLayoutChg chg="mod">
          <pc:chgData name="Guest User" userId="S::urn:spo:tenantanon#ff8ba3ae-5ef0-4a73-8ff7-159d50b0d37c::" providerId="AD" clId="Web-{CAA539F1-5FED-D9E0-77F7-8B605E598637}" dt="2026-04-09T17:41:23.695" v="345"/>
          <pc:sldLayoutMkLst>
            <pc:docMk/>
            <pc:sldMasterMk cId="1360600220" sldId="2147483877"/>
            <pc:sldLayoutMk cId="1715393527" sldId="2147483880"/>
          </pc:sldLayoutMkLst>
        </pc:sldLayoutChg>
        <pc:sldLayoutChg chg="mod">
          <pc:chgData name="Guest User" userId="S::urn:spo:tenantanon#ff8ba3ae-5ef0-4a73-8ff7-159d50b0d37c::" providerId="AD" clId="Web-{CAA539F1-5FED-D9E0-77F7-8B605E598637}" dt="2026-04-09T17:41:23.695" v="345"/>
          <pc:sldLayoutMkLst>
            <pc:docMk/>
            <pc:sldMasterMk cId="1360600220" sldId="2147483877"/>
            <pc:sldLayoutMk cId="2447024928" sldId="2147483881"/>
          </pc:sldLayoutMkLst>
        </pc:sldLayoutChg>
        <pc:sldLayoutChg chg="mod">
          <pc:chgData name="Guest User" userId="S::urn:spo:tenantanon#ff8ba3ae-5ef0-4a73-8ff7-159d50b0d37c::" providerId="AD" clId="Web-{CAA539F1-5FED-D9E0-77F7-8B605E598637}" dt="2026-04-09T17:41:23.695" v="345"/>
          <pc:sldLayoutMkLst>
            <pc:docMk/>
            <pc:sldMasterMk cId="1360600220" sldId="2147483877"/>
            <pc:sldLayoutMk cId="749049013" sldId="2147483882"/>
          </pc:sldLayoutMkLst>
        </pc:sldLayoutChg>
        <pc:sldLayoutChg chg="mod">
          <pc:chgData name="Guest User" userId="S::urn:spo:tenantanon#ff8ba3ae-5ef0-4a73-8ff7-159d50b0d37c::" providerId="AD" clId="Web-{CAA539F1-5FED-D9E0-77F7-8B605E598637}" dt="2026-04-09T17:41:23.695" v="345"/>
          <pc:sldLayoutMkLst>
            <pc:docMk/>
            <pc:sldMasterMk cId="1360600220" sldId="2147483877"/>
            <pc:sldLayoutMk cId="670317424" sldId="2147483883"/>
          </pc:sldLayoutMkLst>
        </pc:sldLayoutChg>
        <pc:sldLayoutChg chg="mod">
          <pc:chgData name="Guest User" userId="S::urn:spo:tenantanon#ff8ba3ae-5ef0-4a73-8ff7-159d50b0d37c::" providerId="AD" clId="Web-{CAA539F1-5FED-D9E0-77F7-8B605E598637}" dt="2026-04-09T17:41:23.695" v="345"/>
          <pc:sldLayoutMkLst>
            <pc:docMk/>
            <pc:sldMasterMk cId="1360600220" sldId="2147483877"/>
            <pc:sldLayoutMk cId="2507239423" sldId="2147483884"/>
          </pc:sldLayoutMkLst>
        </pc:sldLayoutChg>
        <pc:sldLayoutChg chg="mod">
          <pc:chgData name="Guest User" userId="S::urn:spo:tenantanon#ff8ba3ae-5ef0-4a73-8ff7-159d50b0d37c::" providerId="AD" clId="Web-{CAA539F1-5FED-D9E0-77F7-8B605E598637}" dt="2026-04-09T17:41:23.695" v="345"/>
          <pc:sldLayoutMkLst>
            <pc:docMk/>
            <pc:sldMasterMk cId="1360600220" sldId="2147483877"/>
            <pc:sldLayoutMk cId="2064250133" sldId="2147483885"/>
          </pc:sldLayoutMkLst>
        </pc:sldLayoutChg>
        <pc:sldLayoutChg chg="mod">
          <pc:chgData name="Guest User" userId="S::urn:spo:tenantanon#ff8ba3ae-5ef0-4a73-8ff7-159d50b0d37c::" providerId="AD" clId="Web-{CAA539F1-5FED-D9E0-77F7-8B605E598637}" dt="2026-04-09T17:41:23.695" v="345"/>
          <pc:sldLayoutMkLst>
            <pc:docMk/>
            <pc:sldMasterMk cId="1360600220" sldId="2147483877"/>
            <pc:sldLayoutMk cId="447598932" sldId="2147483886"/>
          </pc:sldLayoutMkLst>
        </pc:sldLayoutChg>
        <pc:sldLayoutChg chg="mod">
          <pc:chgData name="Guest User" userId="S::urn:spo:tenantanon#ff8ba3ae-5ef0-4a73-8ff7-159d50b0d37c::" providerId="AD" clId="Web-{CAA539F1-5FED-D9E0-77F7-8B605E598637}" dt="2026-04-09T17:41:23.695" v="345"/>
          <pc:sldLayoutMkLst>
            <pc:docMk/>
            <pc:sldMasterMk cId="1360600220" sldId="2147483877"/>
            <pc:sldLayoutMk cId="671592130" sldId="2147483887"/>
          </pc:sldLayoutMkLst>
        </pc:sldLayoutChg>
        <pc:sldLayoutChg chg="mod">
          <pc:chgData name="Guest User" userId="S::urn:spo:tenantanon#ff8ba3ae-5ef0-4a73-8ff7-159d50b0d37c::" providerId="AD" clId="Web-{CAA539F1-5FED-D9E0-77F7-8B605E598637}" dt="2026-04-09T17:41:23.695" v="345"/>
          <pc:sldLayoutMkLst>
            <pc:docMk/>
            <pc:sldMasterMk cId="1360600220" sldId="2147483877"/>
            <pc:sldLayoutMk cId="646787180" sldId="2147483888"/>
          </pc:sldLayoutMkLst>
        </pc:sldLayoutChg>
        <pc:sldLayoutChg chg="mod setFolMasterObjs">
          <pc:chgData name="Guest User" userId="S::urn:spo:tenantanon#ff8ba3ae-5ef0-4a73-8ff7-159d50b0d37c::" providerId="AD" clId="Web-{CAA539F1-5FED-D9E0-77F7-8B605E598637}" dt="2026-04-09T17:41:23.695" v="345"/>
          <pc:sldLayoutMkLst>
            <pc:docMk/>
            <pc:sldMasterMk cId="1360600220" sldId="2147483877"/>
            <pc:sldLayoutMk cId="3561747426" sldId="214748388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89D207-BE08-4B33-B5B0-5A5A94C951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5E58DB9-49DC-495B-A68F-33D105C906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7A1AC4-3AE8-4F87-AAED-904EC6054702}" type="datetimeFigureOut">
              <a:rPr lang="en-US" smtClean="0"/>
              <a:t>4/8/2026</a:t>
            </a:fld>
            <a:endParaRPr lang="en-US" dirty="0"/>
          </a:p>
        </p:txBody>
      </p:sp>
      <p:sp>
        <p:nvSpPr>
          <p:cNvPr id="4" name="Footer Placeholder 3">
            <a:extLst>
              <a:ext uri="{FF2B5EF4-FFF2-40B4-BE49-F238E27FC236}">
                <a16:creationId xmlns:a16="http://schemas.microsoft.com/office/drawing/2014/main" id="{7F66337E-DAD5-442C-9B8F-E10EB7D972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EE3BDF2-02BD-4181-AC28-FD56172CC6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F8A362-CAFC-4987-9A50-47570528395E}" type="slidenum">
              <a:rPr lang="en-US" smtClean="0"/>
              <a:t>‹#›</a:t>
            </a:fld>
            <a:endParaRPr lang="en-US" dirty="0"/>
          </a:p>
        </p:txBody>
      </p:sp>
    </p:spTree>
    <p:extLst>
      <p:ext uri="{BB962C8B-B14F-4D97-AF65-F5344CB8AC3E}">
        <p14:creationId xmlns:p14="http://schemas.microsoft.com/office/powerpoint/2010/main" val="45237491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556653-6123-4FE4-861F-5F9583BF59B0}" type="datetimeFigureOut">
              <a:rPr lang="en-US" smtClean="0"/>
              <a:t>4/7/2026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EEB602-95FC-483A-B12D-216A7AD7EA24}" type="slidenum">
              <a:rPr lang="en-US" smtClean="0"/>
              <a:t>‹#›</a:t>
            </a:fld>
            <a:endParaRPr lang="en-US" dirty="0"/>
          </a:p>
        </p:txBody>
      </p:sp>
    </p:spTree>
    <p:extLst>
      <p:ext uri="{BB962C8B-B14F-4D97-AF65-F5344CB8AC3E}">
        <p14:creationId xmlns:p14="http://schemas.microsoft.com/office/powerpoint/2010/main" val="132584309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2A9EE-668C-44E7-B7CC-8359B9CAF1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787732-ACA2-7401-4DE0-E649C08BD0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96C000-6D36-1809-08F6-6BC7D996E7B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8756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4958E-4BE2-BEBD-84AF-95B84147A8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608A0D-B68D-37C1-7FCB-2DF9847B09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1EBEED-A691-00CC-251E-2F138FCD4D8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43814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90D4D-3710-0897-B571-ACE7B76F1F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FCA92B-2509-B386-C478-EAD101115A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108EEC-0929-0FE2-3FCC-9BA3E2AC912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4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56FF0-6C14-1FFB-DFA8-9596B8A4F4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42247E-E3C6-EEFC-EEEA-7C7D6062C1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AE0327-72F8-F1ED-4642-6D242F70779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91905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C515C-A507-B8BE-9A7A-4363DBEB9A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97CB54-B6E5-687D-BB71-F5919CFE29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BC0044-C9FF-5E74-3617-5D65DDB7096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2417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70605-A4F5-A7A9-E601-32DF74B63D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3B0B3F-E311-A7ED-C560-C06DAB1581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ACE536-5113-89B6-E9F6-8C92491006F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64433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33B80-173A-706D-0B7F-3C187284BF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7C4274-C906-77A2-864A-953813C057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63E733-7B12-2110-896B-F3445B9B6FC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00028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31536-6D4C-427F-84B9-F45700CAA3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01AFB8-4BB9-4FCE-A564-61CC22C806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06E61C-A9D1-694E-9E95-37700280D6E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09372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F2F6E-CA9F-608B-9EFC-C383740CB2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CD8803-F213-8982-43A3-C718C455E1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D1506C-748B-BE9B-DD9B-3B94EA889F5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43926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13FAB-7632-7263-DAAA-F421EDF9A4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82B385-C3F1-7DD9-FA53-9F7E73D2F0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EECC49-0508-0511-1792-420C6E576A1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89552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5C63B-B7B9-622C-2C54-8B7B1DE5B7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4097D2-F9EA-39EF-155C-A4098E566F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C25AB9-83E8-644E-F7E4-0F0BF7167D3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49113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E61F8-9419-F8E8-14D6-3665A5763C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6C359-7D49-E234-5A14-3EAABD5CE4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FDDD6E-8084-010A-8683-B4C2A4C483A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58186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DA4F3-9A2D-4606-F49A-698860B0EA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FF2237-B161-D9B1-2003-274D20942E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AFB420-BA32-585A-4929-F93D67A5D93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90714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478BD-0C10-BD2D-E160-801D1E2194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7EF41C-B400-09F7-A78C-347C0D3F6F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419194-9C52-EB8D-BA37-AABE5A40376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68919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6AE79-DE5D-470F-13A5-865F3C6605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9AF709-25F8-3D7F-862A-C7D2F028B6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E9E40E-D10F-5D70-D1E9-8F2683B50E4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02116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1359A-4DEA-4EEB-30DB-A1DDD1EF97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0F72E6-355E-C404-41CB-6492652BE4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69649B-5731-CE5B-BEE6-4E471E8A522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33120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A7858-588F-D579-7438-6CEA28EAA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3E4D5B-1974-D486-4150-699AB5D006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E1BFAF-1BBF-75E3-6D47-22332E44447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08424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8221C-0AFD-86EC-779C-A54EC91AE9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A65903-FCCD-3D36-61CF-AB83F064F6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957F1F-D676-1734-A4AD-7E262150FED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8649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E00C2-D79E-F3CB-D2E8-CAE95F338F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426D90-0EDF-D804-4A5C-8964BF4151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DCB00F-04E3-2EC4-32AA-8FE8049316A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95931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B04D7-C0F9-0FBE-FB12-819DF525BD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6868B2-7CA1-7D38-E8E8-74DD12D51A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107980-FAD1-8A95-AFF5-90B16DADFB6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394681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12158-4043-442A-3BFD-68257AD95E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F0806A-6124-99A9-54CC-8A92D8C13A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206E43-B852-6CC4-F657-7D15F60A8B6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61681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0E1D0-B3AA-4506-9A25-26E775D3E3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D6390C-3ADE-4768-3586-CF66A861BD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49FF00-27D5-993D-59A0-DE19883E7A5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56334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2C198-C5FF-30E2-9A61-48DADBF8E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51AD38-F62D-8642-C9A7-9CE3A2B399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DCFF83-E4DA-FD7E-0056-8070EA54726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21890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90F4E-CEFA-B490-3746-B7EEF08124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A3DF92-26F3-9347-5BD7-9994011BCD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CFD2D6-04B9-C50E-6C39-BFB4802DB60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952944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0EFFE-949B-91C0-96D6-3EC18E4DCC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AED05C-7D3F-B8CD-5501-24390D747C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6812E2-CEE8-D2D8-A6CA-B08F98204B0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20321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FFE8E-7B4C-744B-B70A-8E145924DA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023CC7-0224-B884-1A54-FBC58D8194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BA92DB-5430-A29A-736C-A4F8067659E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666437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94C08-50BD-513B-BD0D-9C75C577DD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A79F5B-428B-7D2E-FF92-73DF84871A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173C0B-5EBF-443E-7A63-B926A00A7C6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762366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1EB95-C04D-2E8C-FE70-C01FDC5C8F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56C5CE-5BAB-D3F1-C1C7-839ACC5451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AFF4A-2755-269F-2AB2-96FCA2A107F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224015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D92BC-CFB9-D47F-B5A7-9AF5181BC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3114DE-2205-7D54-353A-B8B2F4246B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555AFD-8DB5-5327-0796-1399335DA12A}"/>
              </a:ext>
            </a:extLst>
          </p:cNvPr>
          <p:cNvSpPr>
            <a:spLocks noGrp="1"/>
          </p:cNvSpPr>
          <p:nvPr>
            <p:ph type="body" idx="1"/>
          </p:nvPr>
        </p:nvSpPr>
        <p:spPr/>
        <p:txBody>
          <a:bodyPr/>
          <a:lstStyle/>
          <a:p>
            <a:r>
              <a:rPr lang="en-US" dirty="0"/>
              <a:t>Now—to be clear—this isn’t a big rebrand.</a:t>
            </a:r>
          </a:p>
          <a:p>
            <a:endParaRPr lang="en-US" dirty="0"/>
          </a:p>
          <a:p>
            <a:r>
              <a:rPr lang="en-US" dirty="0"/>
              <a:t>The products you know are still the products you know.</a:t>
            </a:r>
          </a:p>
          <a:p>
            <a:endParaRPr lang="en-US" dirty="0"/>
          </a:p>
          <a:p>
            <a:r>
              <a:rPr lang="en-US" dirty="0"/>
              <a:t>What’s changing… is how we think about them.</a:t>
            </a:r>
          </a:p>
          <a:p>
            <a:endParaRPr lang="en-US" dirty="0"/>
          </a:p>
          <a:p>
            <a:r>
              <a:rPr lang="en-US" dirty="0"/>
              <a:t>This isn’t a bunch of tools anymore.</a:t>
            </a:r>
          </a:p>
          <a:p>
            <a:endParaRPr lang="en-US" dirty="0"/>
          </a:p>
          <a:p>
            <a:r>
              <a:rPr lang="en-US" dirty="0"/>
              <a:t>This is one system working together.</a:t>
            </a:r>
          </a:p>
          <a:p>
            <a:endParaRPr lang="en-US" dirty="0"/>
          </a:p>
          <a:p>
            <a:r>
              <a:rPr lang="en-US" dirty="0"/>
              <a:t>And going forward, we’re aligning everything around a single goal…</a:t>
            </a:r>
          </a:p>
        </p:txBody>
      </p:sp>
    </p:spTree>
    <p:extLst>
      <p:ext uri="{BB962C8B-B14F-4D97-AF65-F5344CB8AC3E}">
        <p14:creationId xmlns:p14="http://schemas.microsoft.com/office/powerpoint/2010/main" val="14624950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EF3A7-F36F-4B1E-AF19-39E28F200A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4AE92C-7CE3-6D44-2378-7E645DAE50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5ABA96-D0EF-9481-B0A8-5661D9780DF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95281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3DB37-EA91-5BC8-F051-DA1365D90C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CF069A-1697-9C87-A94A-8B3717F6DE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51A3BF-BB11-D47F-63CD-4EA4C730214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87714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4F25A-E709-68C6-067C-C4E026944E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4182AB-BF17-C662-BA00-A5224BAA73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86DFB4-EC5F-5627-E4D5-3C4B2688E24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120176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A1E92-7324-0346-F3BA-188F3C264E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41AED6-0704-850A-6653-A918A48DD4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254EEC-C8C7-E190-3D14-748A3725F34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04568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D716D-09E6-4472-79A0-3D1BC26D85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C6FB52-3114-CD4B-1C3C-F83A3DAF8E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293D62-96C5-E9AD-444A-0DE66F2EFC8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744603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A4D62-7309-B3FC-006F-287F537833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3A0D8D-E9C4-B411-6EA0-E8FF479676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298878-AEF1-A595-77E4-D8210569C63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53331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155DF-2BA2-F9D7-FBD3-507AAF51E6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04FD00-7366-80DD-AD98-41D984A92F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3BD294-C905-10E8-8057-C91868FBC24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90793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C2DF9-931A-E354-40F0-415E67EBE1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5AE0D1-FCC3-F5AB-EA29-86FD01E240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A18261-ADBF-479D-A835-FBC56108428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600284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9E4AF-67EC-8855-48CF-981B61E8D6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35FB37-F8FF-F906-CA31-945B0C362C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8BACF0-5DC2-9D95-0B4A-EB62F940A79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320384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3DC5E-8ECD-4B22-173C-E9A5B78859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889C04-7750-C30E-03BD-A0159FE921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191EE5-1D6B-80FC-AB54-AE174850F8F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553409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8B8FC-9833-82FE-2E34-261774BEFE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5BEAB9-B80D-A3AD-4A45-BE62F8BD13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3A6EB1-0CF8-E31F-CC5F-A36E8C1BFEA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704581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5644A-4C0A-48B0-4FAB-3A4E7E97D1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FC6365-3C85-55B0-2FA8-BD9EA53A44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A812B1-96A8-EB69-D775-E94E587F8F22}"/>
              </a:ext>
            </a:extLst>
          </p:cNvPr>
          <p:cNvSpPr>
            <a:spLocks noGrp="1"/>
          </p:cNvSpPr>
          <p:nvPr>
            <p:ph type="body" idx="1"/>
          </p:nvPr>
        </p:nvSpPr>
        <p:spPr/>
        <p:txBody>
          <a:bodyPr/>
          <a:lstStyle/>
          <a:p>
            <a:r>
              <a:rPr lang="en-US" dirty="0"/>
              <a:t>This is what causes most of the effort in the mortgage process because the translations here get adjusted to the loan in the LOS and things start to go haywire and need to be checked and rechecked and fixed and worked backwards. Path solves this by keeping the state of the original loan and checking integrations against that state. If something is off in that process, the loan </a:t>
            </a:r>
            <a:r>
              <a:rPr lang="en-US" dirty="0" err="1"/>
              <a:t>doesn</a:t>
            </a:r>
            <a:r>
              <a:rPr lang="en-US" dirty="0"/>
              <a:t> not move forward until fixed. So nothing gets spotted late and the loan only moves forward when it’s correct. </a:t>
            </a:r>
          </a:p>
        </p:txBody>
      </p:sp>
    </p:spTree>
    <p:extLst>
      <p:ext uri="{BB962C8B-B14F-4D97-AF65-F5344CB8AC3E}">
        <p14:creationId xmlns:p14="http://schemas.microsoft.com/office/powerpoint/2010/main" val="29525466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5E897-CF7C-A676-4E6B-231AECD596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7ADAD9-0C32-8C08-25C0-2004B73C37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22DC6D-4E37-4AAA-054B-5A89A056D66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67025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F6539-CBAC-4B6E-13DC-0C329DA1ED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C5AB7D-A7B5-A9BD-6814-FB6C9A84C8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36E5E2-B66A-9AD4-3763-C9A6EE99759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25356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565DB-953F-D16E-5FD5-798A078C55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1F2254-A49E-CDB9-DEC6-E43CAE25E5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11C7B1-BC9F-6EC5-6CDF-610C84ECA35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80522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8AE5C-CB84-9F07-0B0C-74A3FD4F37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F09716-B25B-25AC-0DC1-F52A4D7CDE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3B8DA3-C416-1607-DD2D-7873216D1BC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821830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0394A-FAF9-B005-3EC3-E75DBB3CE0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56B7D5-4F99-606F-E7A4-0121514A6D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D1C587-DFB0-ED12-5865-30710537A50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846322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76C58-2353-FD9A-FDB8-CB01F8D509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63AE3E-211A-B826-06F0-9693B15BA6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4EE060-07E5-96BA-8782-8E386B95497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56601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FA7DD-6DE8-CF4C-F005-D1B5DE250B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D7335D-2004-B92F-17FD-9DB746474F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B52F2-15CB-BCDF-F46B-593D00A71A4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877790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26B6B-216C-AEAE-8188-C1CD82CA41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87272C-F261-1613-940C-36A31CCC0D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9EFB86-968D-30D9-B934-8D90E85D457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4675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924CE-8F34-06FA-7584-8B26E6522F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F84735-07F9-6906-20B8-768C8C0902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35FC1A-B4C8-0804-2F5E-6B177261671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50644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F088F-EE5F-E2AD-3680-AC71BED768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466215-351A-28AF-11E9-6554044E2E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E05E32-EB58-68ED-0132-DF503DA416A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87793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61E5A-1477-AE5A-6F4C-D12B845EFF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B969CB-6F03-3257-8183-5F3B44CF7D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717DBC-4997-3AC1-DAB1-5D0CC15F8D57}"/>
              </a:ext>
            </a:extLst>
          </p:cNvPr>
          <p:cNvSpPr>
            <a:spLocks noGrp="1"/>
          </p:cNvSpPr>
          <p:nvPr>
            <p:ph type="body" idx="1"/>
          </p:nvPr>
        </p:nvSpPr>
        <p:spPr/>
        <p:txBody>
          <a:bodyPr/>
          <a:lstStyle/>
          <a:p>
            <a:r>
              <a:rPr lang="en-US" dirty="0"/>
              <a:t>This is what causes most of the effort in the mortgage process because the translations here get adjusted to the loan in the LOS and things start to go haywire and need to be checked and rechecked and fixed and worked backwards. Path solves this by keeping the state of the original loan and checking integrations against that state. If something is off in that process, the loan </a:t>
            </a:r>
            <a:r>
              <a:rPr lang="en-US" dirty="0" err="1"/>
              <a:t>doesn</a:t>
            </a:r>
            <a:r>
              <a:rPr lang="en-US" dirty="0"/>
              <a:t> not move forward until fixed. So nothing gets spotted late and the loan only moves forward when it’s correct. </a:t>
            </a:r>
          </a:p>
        </p:txBody>
      </p:sp>
    </p:spTree>
    <p:extLst>
      <p:ext uri="{BB962C8B-B14F-4D97-AF65-F5344CB8AC3E}">
        <p14:creationId xmlns:p14="http://schemas.microsoft.com/office/powerpoint/2010/main" val="21699040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78211-AEE1-27DC-BE2F-FCF553C22F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9562AA-4F17-E057-9E0A-8F11F58449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15D8FA-F154-20D5-5ED4-F3530A06017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04370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E14E5-E3B6-03E1-0360-B758683CDA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5E1050-B603-D55F-C684-A391EC9FB9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DB8C98-F524-31CE-04F8-F30D274167E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384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5ABBF-065E-41C7-E8AB-101226D412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BBF2C2-338A-6759-C9A9-1C53610E8F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6BA572-3E54-1D97-BD54-265EB85CED4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46461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6377F-8575-E1F4-824B-9CFBB39003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50EABB-9029-43A7-3538-8B61AC10E6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116324-9DB9-E841-9861-1AF113D3B17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58341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05382-2591-64B9-1238-10CF6E8975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EFF470-5282-0C6F-535C-D30A869147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EDDCD4-357A-0EAD-2707-2688B386B58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0473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3060B-4CC3-C320-1642-F63FDBD6D5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07E6C6-C9C2-C121-D3CF-D431970A18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50EEE9-D6E2-F699-7E4F-5F95515F7DE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40386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50019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A purple and black logo&#10;&#10;AI-generated content may be incorrect.">
            <a:extLst>
              <a:ext uri="{FF2B5EF4-FFF2-40B4-BE49-F238E27FC236}">
                <a16:creationId xmlns:a16="http://schemas.microsoft.com/office/drawing/2014/main" id="{24B8243C-3573-C94B-0B16-57166E12CE6E}"/>
              </a:ext>
            </a:extLst>
          </p:cNvPr>
          <p:cNvPicPr>
            <a:picLocks noChangeAspect="1"/>
          </p:cNvPicPr>
          <p:nvPr userDrawn="1"/>
        </p:nvPicPr>
        <p:blipFill>
          <a:blip r:embed="rId2"/>
          <a:stretch>
            <a:fillRect/>
          </a:stretch>
        </p:blipFill>
        <p:spPr>
          <a:xfrm>
            <a:off x="11104901" y="6349933"/>
            <a:ext cx="906246" cy="325748"/>
          </a:xfrm>
          <a:prstGeom prst="rect">
            <a:avLst/>
          </a:prstGeom>
        </p:spPr>
      </p:pic>
    </p:spTree>
    <p:extLst>
      <p:ext uri="{BB962C8B-B14F-4D97-AF65-F5344CB8AC3E}">
        <p14:creationId xmlns:p14="http://schemas.microsoft.com/office/powerpoint/2010/main" val="671592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A purple and black logo&#10;&#10;AI-generated content may be incorrect.">
            <a:extLst>
              <a:ext uri="{FF2B5EF4-FFF2-40B4-BE49-F238E27FC236}">
                <a16:creationId xmlns:a16="http://schemas.microsoft.com/office/drawing/2014/main" id="{C636172E-FAFF-0A07-CC90-0F90A9A777BB}"/>
              </a:ext>
            </a:extLst>
          </p:cNvPr>
          <p:cNvPicPr>
            <a:picLocks noChangeAspect="1"/>
          </p:cNvPicPr>
          <p:nvPr userDrawn="1"/>
        </p:nvPicPr>
        <p:blipFill>
          <a:blip r:embed="rId2"/>
          <a:stretch>
            <a:fillRect/>
          </a:stretch>
        </p:blipFill>
        <p:spPr>
          <a:xfrm>
            <a:off x="11104901" y="6349933"/>
            <a:ext cx="906246" cy="325748"/>
          </a:xfrm>
          <a:prstGeom prst="rect">
            <a:avLst/>
          </a:prstGeom>
        </p:spPr>
      </p:pic>
    </p:spTree>
    <p:extLst>
      <p:ext uri="{BB962C8B-B14F-4D97-AF65-F5344CB8AC3E}">
        <p14:creationId xmlns:p14="http://schemas.microsoft.com/office/powerpoint/2010/main" val="646787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EA8D8870-8337-4ABD-9EA6-3D5AAB7E42D9}"/>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BAC3B2DB-2CCA-4BD4-8D63-98257049E273}"/>
              </a:ext>
              <a:ext uri="{C183D7F6-B498-43B3-948B-1728B52AA6E4}">
                <adec:decorative xmlns:adec="http://schemas.microsoft.com/office/drawing/2017/decorative" val="1"/>
              </a:ext>
            </a:extLst>
          </p:cNvPr>
          <p:cNvSpPr/>
          <p:nvPr userDrawn="1"/>
        </p:nvSpPr>
        <p:spPr>
          <a:xfrm>
            <a:off x="0" y="825689"/>
            <a:ext cx="12192000" cy="52017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itle 1">
            <a:extLst>
              <a:ext uri="{FF2B5EF4-FFF2-40B4-BE49-F238E27FC236}">
                <a16:creationId xmlns:a16="http://schemas.microsoft.com/office/drawing/2014/main" id="{324DAAC3-FA37-4838-A298-327679F99F8A}"/>
              </a:ext>
            </a:extLst>
          </p:cNvPr>
          <p:cNvSpPr>
            <a:spLocks noGrp="1"/>
          </p:cNvSpPr>
          <p:nvPr>
            <p:ph type="ctrTitle" hasCustomPrompt="1"/>
          </p:nvPr>
        </p:nvSpPr>
        <p:spPr>
          <a:xfrm>
            <a:off x="1386629" y="825687"/>
            <a:ext cx="9643772" cy="5201730"/>
          </a:xfrm>
        </p:spPr>
        <p:txBody>
          <a:bodyPr tIns="182880" anchor="ctr" anchorCtr="0">
            <a:noAutofit/>
          </a:bodyPr>
          <a:lstStyle>
            <a:lvl1pPr algn="l">
              <a:lnSpc>
                <a:spcPct val="100000"/>
              </a:lnSpc>
              <a:defRPr sz="4800" cap="all" baseline="0">
                <a:solidFill>
                  <a:schemeClr val="bg1"/>
                </a:solidFill>
              </a:defRPr>
            </a:lvl1pPr>
          </a:lstStyle>
          <a:p>
            <a:r>
              <a:rPr lang="en-US" sz="4400">
                <a:solidFill>
                  <a:schemeClr val="bg1"/>
                </a:solidFill>
              </a:rPr>
              <a:t>CLICK TO ADD TITLE</a:t>
            </a:r>
          </a:p>
        </p:txBody>
      </p:sp>
      <p:sp>
        <p:nvSpPr>
          <p:cNvPr id="56" name="Rectangle 55">
            <a:extLst>
              <a:ext uri="{FF2B5EF4-FFF2-40B4-BE49-F238E27FC236}">
                <a16:creationId xmlns:a16="http://schemas.microsoft.com/office/drawing/2014/main" id="{FB792E4C-AD3B-4E88-8540-E75759746368}"/>
              </a:ext>
              <a:ext uri="{C183D7F6-B498-43B3-948B-1728B52AA6E4}">
                <adec:decorative xmlns:adec="http://schemas.microsoft.com/office/drawing/2017/decorative" val="1"/>
              </a:ext>
            </a:extLst>
          </p:cNvPr>
          <p:cNvSpPr/>
          <p:nvPr userDrawn="1"/>
        </p:nvSpPr>
        <p:spPr>
          <a:xfrm>
            <a:off x="-1" y="889696"/>
            <a:ext cx="1070775" cy="50777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6A32632F-9ED1-4328-BBE3-B4E014156A29}"/>
              </a:ext>
              <a:ext uri="{C183D7F6-B498-43B3-948B-1728B52AA6E4}">
                <adec:decorative xmlns:adec="http://schemas.microsoft.com/office/drawing/2017/decorative" val="1"/>
              </a:ext>
            </a:extLst>
          </p:cNvPr>
          <p:cNvSpPr/>
          <p:nvPr userDrawn="1"/>
        </p:nvSpPr>
        <p:spPr>
          <a:xfrm rot="5400000">
            <a:off x="-236512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A124D3C-01E3-4B96-BDF0-54851D1739D0}"/>
              </a:ext>
              <a:ext uri="{C183D7F6-B498-43B3-948B-1728B52AA6E4}">
                <adec:decorative xmlns:adec="http://schemas.microsoft.com/office/drawing/2017/decorative" val="1"/>
              </a:ext>
            </a:extLst>
          </p:cNvPr>
          <p:cNvSpPr/>
          <p:nvPr userDrawn="1"/>
        </p:nvSpPr>
        <p:spPr>
          <a:xfrm rot="5400000">
            <a:off x="765851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67A64FF-37A7-4837-8033-CBEA22697ECA}"/>
              </a:ext>
              <a:ext uri="{C183D7F6-B498-43B3-948B-1728B52AA6E4}">
                <adec:decorative xmlns:adec="http://schemas.microsoft.com/office/drawing/2017/decorative" val="1"/>
              </a:ext>
            </a:extLst>
          </p:cNvPr>
          <p:cNvSpPr/>
          <p:nvPr userDrawn="1"/>
        </p:nvSpPr>
        <p:spPr>
          <a:xfrm>
            <a:off x="11119516" y="896046"/>
            <a:ext cx="1070775" cy="50777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FC0C09F-8990-542B-199E-E6FADE2FEEFB}"/>
              </a:ext>
              <a:ext uri="{C183D7F6-B498-43B3-948B-1728B52AA6E4}">
                <adec:decorative xmlns:adec="http://schemas.microsoft.com/office/drawing/2017/decorative" val="1"/>
              </a:ext>
            </a:extLst>
          </p:cNvPr>
          <p:cNvSpPr/>
          <p:nvPr userDrawn="1"/>
        </p:nvSpPr>
        <p:spPr>
          <a:xfrm>
            <a:off x="11119516" y="0"/>
            <a:ext cx="1070775" cy="8256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F6F60C3-341E-9533-2415-66360A254A78}"/>
              </a:ext>
              <a:ext uri="{C183D7F6-B498-43B3-948B-1728B52AA6E4}">
                <adec:decorative xmlns:adec="http://schemas.microsoft.com/office/drawing/2017/decorative" val="1"/>
              </a:ext>
            </a:extLst>
          </p:cNvPr>
          <p:cNvSpPr/>
          <p:nvPr userDrawn="1"/>
        </p:nvSpPr>
        <p:spPr>
          <a:xfrm>
            <a:off x="11119515" y="6027421"/>
            <a:ext cx="1070775" cy="830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1747426"/>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A purple and black logo&#10;&#10;AI-generated content may be incorrect.">
            <a:extLst>
              <a:ext uri="{FF2B5EF4-FFF2-40B4-BE49-F238E27FC236}">
                <a16:creationId xmlns:a16="http://schemas.microsoft.com/office/drawing/2014/main" id="{DD29DE8D-16E4-7612-92B7-7D76D101AD3B}"/>
              </a:ext>
            </a:extLst>
          </p:cNvPr>
          <p:cNvPicPr>
            <a:picLocks noChangeAspect="1"/>
          </p:cNvPicPr>
          <p:nvPr userDrawn="1"/>
        </p:nvPicPr>
        <p:blipFill>
          <a:blip r:embed="rId2"/>
          <a:stretch>
            <a:fillRect/>
          </a:stretch>
        </p:blipFill>
        <p:spPr>
          <a:xfrm>
            <a:off x="11104901" y="6349933"/>
            <a:ext cx="906246" cy="325748"/>
          </a:xfrm>
          <a:prstGeom prst="rect">
            <a:avLst/>
          </a:prstGeom>
        </p:spPr>
      </p:pic>
    </p:spTree>
    <p:extLst>
      <p:ext uri="{BB962C8B-B14F-4D97-AF65-F5344CB8AC3E}">
        <p14:creationId xmlns:p14="http://schemas.microsoft.com/office/powerpoint/2010/main" val="2322858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descr="A purple and black logo&#10;&#10;AI-generated content may be incorrect.">
            <a:extLst>
              <a:ext uri="{FF2B5EF4-FFF2-40B4-BE49-F238E27FC236}">
                <a16:creationId xmlns:a16="http://schemas.microsoft.com/office/drawing/2014/main" id="{6AA09102-A616-949A-4E43-C8283AEAEFA8}"/>
              </a:ext>
            </a:extLst>
          </p:cNvPr>
          <p:cNvPicPr>
            <a:picLocks noChangeAspect="1"/>
          </p:cNvPicPr>
          <p:nvPr userDrawn="1"/>
        </p:nvPicPr>
        <p:blipFill>
          <a:blip r:embed="rId2"/>
          <a:stretch>
            <a:fillRect/>
          </a:stretch>
        </p:blipFill>
        <p:spPr>
          <a:xfrm>
            <a:off x="11104901" y="6349933"/>
            <a:ext cx="906246" cy="325748"/>
          </a:xfrm>
          <a:prstGeom prst="rect">
            <a:avLst/>
          </a:prstGeom>
        </p:spPr>
      </p:pic>
    </p:spTree>
    <p:extLst>
      <p:ext uri="{BB962C8B-B14F-4D97-AF65-F5344CB8AC3E}">
        <p14:creationId xmlns:p14="http://schemas.microsoft.com/office/powerpoint/2010/main" val="1715393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A purple and black logo&#10;&#10;AI-generated content may be incorrect.">
            <a:extLst>
              <a:ext uri="{FF2B5EF4-FFF2-40B4-BE49-F238E27FC236}">
                <a16:creationId xmlns:a16="http://schemas.microsoft.com/office/drawing/2014/main" id="{1FC15840-456A-9A27-79D2-5723D4BC911D}"/>
              </a:ext>
            </a:extLst>
          </p:cNvPr>
          <p:cNvPicPr>
            <a:picLocks noChangeAspect="1"/>
          </p:cNvPicPr>
          <p:nvPr userDrawn="1"/>
        </p:nvPicPr>
        <p:blipFill>
          <a:blip r:embed="rId2"/>
          <a:stretch>
            <a:fillRect/>
          </a:stretch>
        </p:blipFill>
        <p:spPr>
          <a:xfrm>
            <a:off x="11104901" y="6349933"/>
            <a:ext cx="906246" cy="325748"/>
          </a:xfrm>
          <a:prstGeom prst="rect">
            <a:avLst/>
          </a:prstGeom>
        </p:spPr>
      </p:pic>
    </p:spTree>
    <p:extLst>
      <p:ext uri="{BB962C8B-B14F-4D97-AF65-F5344CB8AC3E}">
        <p14:creationId xmlns:p14="http://schemas.microsoft.com/office/powerpoint/2010/main" val="2447024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A purple and black logo&#10;&#10;AI-generated content may be incorrect.">
            <a:extLst>
              <a:ext uri="{FF2B5EF4-FFF2-40B4-BE49-F238E27FC236}">
                <a16:creationId xmlns:a16="http://schemas.microsoft.com/office/drawing/2014/main" id="{60038FE2-022B-59EB-BD02-E710C1D53AF8}"/>
              </a:ext>
            </a:extLst>
          </p:cNvPr>
          <p:cNvPicPr>
            <a:picLocks noChangeAspect="1"/>
          </p:cNvPicPr>
          <p:nvPr userDrawn="1"/>
        </p:nvPicPr>
        <p:blipFill>
          <a:blip r:embed="rId2"/>
          <a:stretch>
            <a:fillRect/>
          </a:stretch>
        </p:blipFill>
        <p:spPr>
          <a:xfrm>
            <a:off x="11104901" y="6349933"/>
            <a:ext cx="906246" cy="325748"/>
          </a:xfrm>
          <a:prstGeom prst="rect">
            <a:avLst/>
          </a:prstGeom>
        </p:spPr>
      </p:pic>
    </p:spTree>
    <p:extLst>
      <p:ext uri="{BB962C8B-B14F-4D97-AF65-F5344CB8AC3E}">
        <p14:creationId xmlns:p14="http://schemas.microsoft.com/office/powerpoint/2010/main" val="749049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9/8/20XX</a:t>
            </a:r>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fld id="{FAEF9944-A4F6-4C59-AEBD-678D6480B8EA}" type="slidenum">
              <a:rPr lang="en-US" smtClean="0"/>
              <a:t>‹#›</a:t>
            </a:fld>
            <a:endParaRPr lang="en-US"/>
          </a:p>
        </p:txBody>
      </p:sp>
      <p:sp useBgFill="1">
        <p:nvSpPr>
          <p:cNvPr id="6" name="Rectangle 5">
            <a:extLst>
              <a:ext uri="{FF2B5EF4-FFF2-40B4-BE49-F238E27FC236}">
                <a16:creationId xmlns:a16="http://schemas.microsoft.com/office/drawing/2014/main" id="{6F5F9A18-5EC8-A45F-A3FC-C12C265A8938}"/>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3EAA1D2-E4F2-4387-B308-7FD35AC6760D}"/>
              </a:ext>
              <a:ext uri="{C183D7F6-B498-43B3-948B-1728B52AA6E4}">
                <adec:decorative xmlns:adec="http://schemas.microsoft.com/office/drawing/2017/decorative" val="1"/>
              </a:ext>
            </a:extLst>
          </p:cNvPr>
          <p:cNvSpPr/>
          <p:nvPr userDrawn="1"/>
        </p:nvSpPr>
        <p:spPr>
          <a:xfrm>
            <a:off x="0" y="825689"/>
            <a:ext cx="12192000" cy="52017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D238EC0-A96A-1700-664E-93F96A2D2B7A}"/>
              </a:ext>
              <a:ext uri="{C183D7F6-B498-43B3-948B-1728B52AA6E4}">
                <adec:decorative xmlns:adec="http://schemas.microsoft.com/office/drawing/2017/decorative" val="1"/>
              </a:ext>
            </a:extLst>
          </p:cNvPr>
          <p:cNvSpPr/>
          <p:nvPr userDrawn="1"/>
        </p:nvSpPr>
        <p:spPr>
          <a:xfrm>
            <a:off x="-1" y="889696"/>
            <a:ext cx="1070775" cy="50777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82A6BD2-2FAE-5D12-3F98-3D0977175862}"/>
              </a:ext>
              <a:ext uri="{C183D7F6-B498-43B3-948B-1728B52AA6E4}">
                <adec:decorative xmlns:adec="http://schemas.microsoft.com/office/drawing/2017/decorative" val="1"/>
              </a:ext>
            </a:extLst>
          </p:cNvPr>
          <p:cNvSpPr/>
          <p:nvPr userDrawn="1"/>
        </p:nvSpPr>
        <p:spPr>
          <a:xfrm rot="5400000">
            <a:off x="-236512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964289-015B-9BD8-D45F-4562EEA84C35}"/>
              </a:ext>
              <a:ext uri="{C183D7F6-B498-43B3-948B-1728B52AA6E4}">
                <adec:decorative xmlns:adec="http://schemas.microsoft.com/office/drawing/2017/decorative" val="1"/>
              </a:ext>
            </a:extLst>
          </p:cNvPr>
          <p:cNvSpPr/>
          <p:nvPr userDrawn="1"/>
        </p:nvSpPr>
        <p:spPr>
          <a:xfrm rot="5400000">
            <a:off x="765851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B93A7E-238D-C1E2-0BC5-8782D547F89B}"/>
              </a:ext>
              <a:ext uri="{C183D7F6-B498-43B3-948B-1728B52AA6E4}">
                <adec:decorative xmlns:adec="http://schemas.microsoft.com/office/drawing/2017/decorative" val="1"/>
              </a:ext>
            </a:extLst>
          </p:cNvPr>
          <p:cNvSpPr/>
          <p:nvPr userDrawn="1"/>
        </p:nvSpPr>
        <p:spPr>
          <a:xfrm>
            <a:off x="11119516" y="896046"/>
            <a:ext cx="1070775" cy="50777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0083BA5-059F-1B46-E1E2-FEBA6A6F255E}"/>
              </a:ext>
              <a:ext uri="{C183D7F6-B498-43B3-948B-1728B52AA6E4}">
                <adec:decorative xmlns:adec="http://schemas.microsoft.com/office/drawing/2017/decorative" val="1"/>
              </a:ext>
            </a:extLst>
          </p:cNvPr>
          <p:cNvSpPr/>
          <p:nvPr userDrawn="1"/>
        </p:nvSpPr>
        <p:spPr>
          <a:xfrm>
            <a:off x="11119516" y="0"/>
            <a:ext cx="1070775" cy="8256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62DC968-0234-33F4-3B1A-BE8CDD6438A5}"/>
              </a:ext>
              <a:ext uri="{C183D7F6-B498-43B3-948B-1728B52AA6E4}">
                <adec:decorative xmlns:adec="http://schemas.microsoft.com/office/drawing/2017/decorative" val="1"/>
              </a:ext>
            </a:extLst>
          </p:cNvPr>
          <p:cNvSpPr/>
          <p:nvPr userDrawn="1"/>
        </p:nvSpPr>
        <p:spPr>
          <a:xfrm>
            <a:off x="11119515" y="6027421"/>
            <a:ext cx="1070775" cy="830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logo with a flower&#10;&#10;AI-generated content may be incorrect.">
            <a:extLst>
              <a:ext uri="{FF2B5EF4-FFF2-40B4-BE49-F238E27FC236}">
                <a16:creationId xmlns:a16="http://schemas.microsoft.com/office/drawing/2014/main" id="{0778FD3F-26F4-F5E4-19B6-1205A06CF04A}"/>
              </a:ext>
            </a:extLst>
          </p:cNvPr>
          <p:cNvPicPr>
            <a:picLocks noChangeAspect="1"/>
          </p:cNvPicPr>
          <p:nvPr userDrawn="1"/>
        </p:nvPicPr>
        <p:blipFill>
          <a:blip r:embed="rId2"/>
          <a:stretch>
            <a:fillRect/>
          </a:stretch>
        </p:blipFill>
        <p:spPr>
          <a:xfrm>
            <a:off x="11411081" y="6143357"/>
            <a:ext cx="466414" cy="578118"/>
          </a:xfrm>
          <a:prstGeom prst="rect">
            <a:avLst/>
          </a:prstGeom>
        </p:spPr>
      </p:pic>
    </p:spTree>
    <p:extLst>
      <p:ext uri="{BB962C8B-B14F-4D97-AF65-F5344CB8AC3E}">
        <p14:creationId xmlns:p14="http://schemas.microsoft.com/office/powerpoint/2010/main" val="670317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purple and black logo&#10;&#10;AI-generated content may be incorrect.">
            <a:extLst>
              <a:ext uri="{FF2B5EF4-FFF2-40B4-BE49-F238E27FC236}">
                <a16:creationId xmlns:a16="http://schemas.microsoft.com/office/drawing/2014/main" id="{9CC87E49-8182-C686-5AFB-31BC7FB07659}"/>
              </a:ext>
            </a:extLst>
          </p:cNvPr>
          <p:cNvPicPr>
            <a:picLocks noChangeAspect="1"/>
          </p:cNvPicPr>
          <p:nvPr userDrawn="1"/>
        </p:nvPicPr>
        <p:blipFill>
          <a:blip r:embed="rId2"/>
          <a:stretch>
            <a:fillRect/>
          </a:stretch>
        </p:blipFill>
        <p:spPr>
          <a:xfrm>
            <a:off x="11104901" y="6349933"/>
            <a:ext cx="906246" cy="325748"/>
          </a:xfrm>
          <a:prstGeom prst="rect">
            <a:avLst/>
          </a:prstGeom>
        </p:spPr>
      </p:pic>
    </p:spTree>
    <p:extLst>
      <p:ext uri="{BB962C8B-B14F-4D97-AF65-F5344CB8AC3E}">
        <p14:creationId xmlns:p14="http://schemas.microsoft.com/office/powerpoint/2010/main" val="2507239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purple and black logo&#10;&#10;AI-generated content may be incorrect.">
            <a:extLst>
              <a:ext uri="{FF2B5EF4-FFF2-40B4-BE49-F238E27FC236}">
                <a16:creationId xmlns:a16="http://schemas.microsoft.com/office/drawing/2014/main" id="{29EF6A41-A534-8FFE-3A13-5C4F1E1C6F4E}"/>
              </a:ext>
            </a:extLst>
          </p:cNvPr>
          <p:cNvPicPr>
            <a:picLocks noChangeAspect="1"/>
          </p:cNvPicPr>
          <p:nvPr userDrawn="1"/>
        </p:nvPicPr>
        <p:blipFill>
          <a:blip r:embed="rId2"/>
          <a:stretch>
            <a:fillRect/>
          </a:stretch>
        </p:blipFill>
        <p:spPr>
          <a:xfrm>
            <a:off x="11104901" y="6349933"/>
            <a:ext cx="906246" cy="325748"/>
          </a:xfrm>
          <a:prstGeom prst="rect">
            <a:avLst/>
          </a:prstGeom>
        </p:spPr>
      </p:pic>
    </p:spTree>
    <p:extLst>
      <p:ext uri="{BB962C8B-B14F-4D97-AF65-F5344CB8AC3E}">
        <p14:creationId xmlns:p14="http://schemas.microsoft.com/office/powerpoint/2010/main" val="2064250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purple and black logo&#10;&#10;AI-generated content may be incorrect.">
            <a:extLst>
              <a:ext uri="{FF2B5EF4-FFF2-40B4-BE49-F238E27FC236}">
                <a16:creationId xmlns:a16="http://schemas.microsoft.com/office/drawing/2014/main" id="{A44833E0-0C54-3410-72D1-3C20701495FF}"/>
              </a:ext>
            </a:extLst>
          </p:cNvPr>
          <p:cNvPicPr>
            <a:picLocks noChangeAspect="1"/>
          </p:cNvPicPr>
          <p:nvPr userDrawn="1"/>
        </p:nvPicPr>
        <p:blipFill>
          <a:blip r:embed="rId2"/>
          <a:stretch>
            <a:fillRect/>
          </a:stretch>
        </p:blipFill>
        <p:spPr>
          <a:xfrm>
            <a:off x="11104901" y="6349933"/>
            <a:ext cx="906246" cy="325748"/>
          </a:xfrm>
          <a:prstGeom prst="rect">
            <a:avLst/>
          </a:prstGeom>
        </p:spPr>
      </p:pic>
    </p:spTree>
    <p:extLst>
      <p:ext uri="{BB962C8B-B14F-4D97-AF65-F5344CB8AC3E}">
        <p14:creationId xmlns:p14="http://schemas.microsoft.com/office/powerpoint/2010/main" val="447598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t="-5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9/8/20XX</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Title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EF9944-A4F6-4C59-AEBD-678D6480B8EA}" type="slidenum">
              <a:rPr lang="en-US" smtClean="0"/>
              <a:pPr/>
              <a:t>‹#›</a:t>
            </a:fld>
            <a:endParaRPr lang="en-US"/>
          </a:p>
        </p:txBody>
      </p:sp>
    </p:spTree>
    <p:extLst>
      <p:ext uri="{BB962C8B-B14F-4D97-AF65-F5344CB8AC3E}">
        <p14:creationId xmlns:p14="http://schemas.microsoft.com/office/powerpoint/2010/main" val="1360600220"/>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65346-C1EC-C17C-C1C5-903731E8AF0F}"/>
            </a:ext>
          </a:extLst>
        </p:cNvPr>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grey and white background&#10;&#10;AI-generated content may be incorrect.">
            <a:extLst>
              <a:ext uri="{FF2B5EF4-FFF2-40B4-BE49-F238E27FC236}">
                <a16:creationId xmlns:a16="http://schemas.microsoft.com/office/drawing/2014/main" id="{FF3EC263-DEF3-251F-B1AB-AFCE880BBE0D}"/>
              </a:ext>
            </a:extLst>
          </p:cNvPr>
          <p:cNvPicPr>
            <a:picLocks noChangeAspect="1"/>
          </p:cNvPicPr>
          <p:nvPr/>
        </p:nvPicPr>
        <p:blipFill>
          <a:blip r:embed="rId3"/>
          <a:srcRect t="9091" r="30192" b="-1"/>
          <a:stretch>
            <a:fillRect/>
          </a:stretch>
        </p:blipFill>
        <p:spPr>
          <a:xfrm>
            <a:off x="3523488" y="10"/>
            <a:ext cx="8668512" cy="6857990"/>
          </a:xfrm>
          <a:prstGeom prst="rect">
            <a:avLst/>
          </a:prstGeom>
        </p:spPr>
      </p:pic>
      <p:sp>
        <p:nvSpPr>
          <p:cNvPr id="63" name="Rectangle 6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6">
            <a:extLst>
              <a:ext uri="{FF2B5EF4-FFF2-40B4-BE49-F238E27FC236}">
                <a16:creationId xmlns:a16="http://schemas.microsoft.com/office/drawing/2014/main" id="{E725F760-6A25-32F4-8CA1-344E0B369F0C}"/>
              </a:ext>
            </a:extLst>
          </p:cNvPr>
          <p:cNvSpPr txBox="1">
            <a:spLocks/>
          </p:cNvSpPr>
          <p:nvPr/>
        </p:nvSpPr>
        <p:spPr>
          <a:xfrm>
            <a:off x="-365342" y="2923427"/>
            <a:ext cx="9144000" cy="10097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solidFill>
                  <a:schemeClr val="bg1"/>
                </a:solidFill>
              </a:rPr>
              <a:t>Mortgage is changing…</a:t>
            </a:r>
          </a:p>
        </p:txBody>
      </p:sp>
    </p:spTree>
    <p:extLst>
      <p:ext uri="{BB962C8B-B14F-4D97-AF65-F5344CB8AC3E}">
        <p14:creationId xmlns:p14="http://schemas.microsoft.com/office/powerpoint/2010/main" val="139091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3A185-C350-6A8E-347F-3D517029FE0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9F84D69-574E-963C-027E-70EAF33B36C4}"/>
              </a:ext>
            </a:extLst>
          </p:cNvPr>
          <p:cNvSpPr>
            <a:spLocks noGrp="1"/>
          </p:cNvSpPr>
          <p:nvPr>
            <p:ph type="ctrTitle"/>
          </p:nvPr>
        </p:nvSpPr>
        <p:spPr>
          <a:xfrm>
            <a:off x="1409178" y="-372410"/>
            <a:ext cx="9144000" cy="2387600"/>
          </a:xfrm>
        </p:spPr>
        <p:txBody>
          <a:bodyPr vert="horz" lIns="91440" tIns="45720" rIns="91440" bIns="45720" rtlCol="0" anchor="b">
            <a:normAutofit/>
          </a:bodyPr>
          <a:lstStyle/>
          <a:p>
            <a:r>
              <a:rPr lang="en-US" kern="1200" dirty="0">
                <a:solidFill>
                  <a:schemeClr val="bg1"/>
                </a:solidFill>
              </a:rPr>
              <a:t>Reviewed…</a:t>
            </a:r>
          </a:p>
        </p:txBody>
      </p:sp>
      <p:sp>
        <p:nvSpPr>
          <p:cNvPr id="2" name="Title 6">
            <a:extLst>
              <a:ext uri="{FF2B5EF4-FFF2-40B4-BE49-F238E27FC236}">
                <a16:creationId xmlns:a16="http://schemas.microsoft.com/office/drawing/2014/main" id="{1FB7AAF5-8F80-D89A-E634-CBDBF6965CE7}"/>
              </a:ext>
            </a:extLst>
          </p:cNvPr>
          <p:cNvSpPr txBox="1">
            <a:spLocks/>
          </p:cNvSpPr>
          <p:nvPr/>
        </p:nvSpPr>
        <p:spPr>
          <a:xfrm>
            <a:off x="1409178" y="39861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rPr>
              <a:t>Touched…</a:t>
            </a:r>
          </a:p>
        </p:txBody>
      </p:sp>
      <p:sp>
        <p:nvSpPr>
          <p:cNvPr id="3" name="Title 6">
            <a:extLst>
              <a:ext uri="{FF2B5EF4-FFF2-40B4-BE49-F238E27FC236}">
                <a16:creationId xmlns:a16="http://schemas.microsoft.com/office/drawing/2014/main" id="{F75490FD-C404-56A3-E59D-7FBB58B12D57}"/>
              </a:ext>
            </a:extLst>
          </p:cNvPr>
          <p:cNvSpPr txBox="1">
            <a:spLocks/>
          </p:cNvSpPr>
          <p:nvPr/>
        </p:nvSpPr>
        <p:spPr>
          <a:xfrm>
            <a:off x="1409178" y="1169635"/>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rPr>
              <a:t>Handed off…</a:t>
            </a:r>
          </a:p>
        </p:txBody>
      </p:sp>
      <p:sp>
        <p:nvSpPr>
          <p:cNvPr id="4" name="Title 6">
            <a:extLst>
              <a:ext uri="{FF2B5EF4-FFF2-40B4-BE49-F238E27FC236}">
                <a16:creationId xmlns:a16="http://schemas.microsoft.com/office/drawing/2014/main" id="{43FF4784-6F5B-927F-DA0F-E85528A7FD13}"/>
              </a:ext>
            </a:extLst>
          </p:cNvPr>
          <p:cNvSpPr txBox="1">
            <a:spLocks/>
          </p:cNvSpPr>
          <p:nvPr/>
        </p:nvSpPr>
        <p:spPr>
          <a:xfrm>
            <a:off x="1496264" y="1940657"/>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rPr>
              <a:t>Reworked…</a:t>
            </a:r>
          </a:p>
        </p:txBody>
      </p:sp>
      <p:sp>
        <p:nvSpPr>
          <p:cNvPr id="5" name="Title 6">
            <a:extLst>
              <a:ext uri="{FF2B5EF4-FFF2-40B4-BE49-F238E27FC236}">
                <a16:creationId xmlns:a16="http://schemas.microsoft.com/office/drawing/2014/main" id="{551C4241-D02E-4702-949D-5B84FF7A1ABA}"/>
              </a:ext>
            </a:extLst>
          </p:cNvPr>
          <p:cNvSpPr txBox="1">
            <a:spLocks/>
          </p:cNvSpPr>
          <p:nvPr/>
        </p:nvSpPr>
        <p:spPr>
          <a:xfrm>
            <a:off x="1496264" y="2711680"/>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rPr>
              <a:t>Reconciled…</a:t>
            </a:r>
          </a:p>
        </p:txBody>
      </p:sp>
      <p:sp>
        <p:nvSpPr>
          <p:cNvPr id="6" name="Title 6">
            <a:extLst>
              <a:ext uri="{FF2B5EF4-FFF2-40B4-BE49-F238E27FC236}">
                <a16:creationId xmlns:a16="http://schemas.microsoft.com/office/drawing/2014/main" id="{C47E184D-04FD-1B19-D78A-3BC2FB614C81}"/>
              </a:ext>
            </a:extLst>
          </p:cNvPr>
          <p:cNvSpPr txBox="1">
            <a:spLocks/>
          </p:cNvSpPr>
          <p:nvPr/>
        </p:nvSpPr>
        <p:spPr>
          <a:xfrm>
            <a:off x="1496264" y="3482702"/>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rPr>
              <a:t>Checked again…</a:t>
            </a:r>
          </a:p>
        </p:txBody>
      </p:sp>
    </p:spTree>
    <p:extLst>
      <p:ext uri="{BB962C8B-B14F-4D97-AF65-F5344CB8AC3E}">
        <p14:creationId xmlns:p14="http://schemas.microsoft.com/office/powerpoint/2010/main" val="191246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7B945-D7CF-12E8-72FE-BA5875988DE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A65C643-6E4A-344A-54E3-C7EFEDDB1603}"/>
              </a:ext>
            </a:extLst>
          </p:cNvPr>
          <p:cNvSpPr>
            <a:spLocks noGrp="1"/>
          </p:cNvSpPr>
          <p:nvPr>
            <p:ph type="ctrTitle"/>
          </p:nvPr>
        </p:nvSpPr>
        <p:spPr>
          <a:xfrm>
            <a:off x="1524000" y="1822159"/>
            <a:ext cx="9144000" cy="2387600"/>
          </a:xfrm>
        </p:spPr>
        <p:txBody>
          <a:bodyPr vert="horz" lIns="91440" tIns="45720" rIns="91440" bIns="45720" rtlCol="0" anchor="b">
            <a:normAutofit/>
          </a:bodyPr>
          <a:lstStyle/>
          <a:p>
            <a:r>
              <a:rPr lang="en-US" kern="1200" dirty="0">
                <a:solidFill>
                  <a:schemeClr val="bg1"/>
                </a:solidFill>
              </a:rPr>
              <a:t>The loan only moves</a:t>
            </a:r>
            <a:br>
              <a:rPr lang="en-US" kern="1200" dirty="0">
                <a:solidFill>
                  <a:schemeClr val="bg1"/>
                </a:solidFill>
              </a:rPr>
            </a:br>
            <a:r>
              <a:rPr lang="en-US" kern="1200" dirty="0">
                <a:solidFill>
                  <a:schemeClr val="bg1"/>
                </a:solidFill>
              </a:rPr>
              <a:t>when someone pushes it…</a:t>
            </a:r>
          </a:p>
        </p:txBody>
      </p:sp>
    </p:spTree>
    <p:extLst>
      <p:ext uri="{BB962C8B-B14F-4D97-AF65-F5344CB8AC3E}">
        <p14:creationId xmlns:p14="http://schemas.microsoft.com/office/powerpoint/2010/main" val="1229105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1D004-4F7B-64A2-7511-28526CE370E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3086BF6-53CB-C668-7409-1EE774CC34AC}"/>
              </a:ext>
            </a:extLst>
          </p:cNvPr>
          <p:cNvSpPr>
            <a:spLocks noGrp="1"/>
          </p:cNvSpPr>
          <p:nvPr>
            <p:ph type="ctrTitle"/>
          </p:nvPr>
        </p:nvSpPr>
        <p:spPr>
          <a:xfrm>
            <a:off x="1524000" y="693155"/>
            <a:ext cx="9144000" cy="2387600"/>
          </a:xfrm>
        </p:spPr>
        <p:txBody>
          <a:bodyPr vert="horz" lIns="91440" tIns="45720" rIns="91440" bIns="45720" rtlCol="0" anchor="b">
            <a:normAutofit/>
          </a:bodyPr>
          <a:lstStyle/>
          <a:p>
            <a:r>
              <a:rPr lang="en-US" kern="1200" dirty="0">
                <a:solidFill>
                  <a:schemeClr val="bg1"/>
                </a:solidFill>
              </a:rPr>
              <a:t>Emails…</a:t>
            </a:r>
          </a:p>
        </p:txBody>
      </p:sp>
      <p:sp>
        <p:nvSpPr>
          <p:cNvPr id="2" name="Title 6">
            <a:extLst>
              <a:ext uri="{FF2B5EF4-FFF2-40B4-BE49-F238E27FC236}">
                <a16:creationId xmlns:a16="http://schemas.microsoft.com/office/drawing/2014/main" id="{28BB3841-F117-5FE4-5DDE-FB17A18836E5}"/>
              </a:ext>
            </a:extLst>
          </p:cNvPr>
          <p:cNvSpPr txBox="1">
            <a:spLocks/>
          </p:cNvSpPr>
          <p:nvPr/>
        </p:nvSpPr>
        <p:spPr>
          <a:xfrm>
            <a:off x="1524000" y="1464178"/>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rPr>
              <a:t>Calls…</a:t>
            </a:r>
          </a:p>
        </p:txBody>
      </p:sp>
      <p:sp>
        <p:nvSpPr>
          <p:cNvPr id="3" name="Title 6">
            <a:extLst>
              <a:ext uri="{FF2B5EF4-FFF2-40B4-BE49-F238E27FC236}">
                <a16:creationId xmlns:a16="http://schemas.microsoft.com/office/drawing/2014/main" id="{4ECBFC28-B9B7-71D7-587D-323D11038877}"/>
              </a:ext>
            </a:extLst>
          </p:cNvPr>
          <p:cNvSpPr txBox="1">
            <a:spLocks/>
          </p:cNvSpPr>
          <p:nvPr/>
        </p:nvSpPr>
        <p:spPr>
          <a:xfrm>
            <a:off x="1524000" y="2235200"/>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rPr>
              <a:t>Constant back &amp; forth…</a:t>
            </a:r>
          </a:p>
        </p:txBody>
      </p:sp>
    </p:spTree>
    <p:extLst>
      <p:ext uri="{BB962C8B-B14F-4D97-AF65-F5344CB8AC3E}">
        <p14:creationId xmlns:p14="http://schemas.microsoft.com/office/powerpoint/2010/main" val="252788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4DDD1-F066-4308-D5FA-A70B52058B0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87E8234-EB68-7625-A065-7387D849C24D}"/>
              </a:ext>
            </a:extLst>
          </p:cNvPr>
          <p:cNvSpPr>
            <a:spLocks noGrp="1"/>
          </p:cNvSpPr>
          <p:nvPr>
            <p:ph type="ctrTitle"/>
          </p:nvPr>
        </p:nvSpPr>
        <p:spPr>
          <a:xfrm>
            <a:off x="1524000" y="2830688"/>
            <a:ext cx="9144000" cy="1188571"/>
          </a:xfrm>
        </p:spPr>
        <p:txBody>
          <a:bodyPr vert="horz" lIns="91440" tIns="45720" rIns="91440" bIns="45720" rtlCol="0" anchor="b">
            <a:normAutofit/>
          </a:bodyPr>
          <a:lstStyle/>
          <a:p>
            <a:r>
              <a:rPr lang="en-US" kern="1200" dirty="0">
                <a:solidFill>
                  <a:schemeClr val="bg1"/>
                </a:solidFill>
              </a:rPr>
              <a:t>When volume goes up</a:t>
            </a:r>
          </a:p>
        </p:txBody>
      </p:sp>
    </p:spTree>
    <p:extLst>
      <p:ext uri="{BB962C8B-B14F-4D97-AF65-F5344CB8AC3E}">
        <p14:creationId xmlns:p14="http://schemas.microsoft.com/office/powerpoint/2010/main" val="879177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34CE9-BA15-F82C-8B39-4997029AD71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1424254-CA89-C717-F568-55A09A80B748}"/>
              </a:ext>
            </a:extLst>
          </p:cNvPr>
          <p:cNvSpPr>
            <a:spLocks noGrp="1"/>
          </p:cNvSpPr>
          <p:nvPr>
            <p:ph type="ctrTitle"/>
          </p:nvPr>
        </p:nvSpPr>
        <p:spPr>
          <a:xfrm>
            <a:off x="1524000" y="2841894"/>
            <a:ext cx="9144000" cy="1166159"/>
          </a:xfrm>
        </p:spPr>
        <p:txBody>
          <a:bodyPr vert="horz" lIns="91440" tIns="45720" rIns="91440" bIns="45720" rtlCol="0" anchor="b">
            <a:normAutofit/>
          </a:bodyPr>
          <a:lstStyle/>
          <a:p>
            <a:r>
              <a:rPr lang="en-US" kern="1200" dirty="0">
                <a:solidFill>
                  <a:schemeClr val="bg1"/>
                </a:solidFill>
              </a:rPr>
              <a:t>Work goes up</a:t>
            </a:r>
          </a:p>
        </p:txBody>
      </p:sp>
    </p:spTree>
    <p:extLst>
      <p:ext uri="{BB962C8B-B14F-4D97-AF65-F5344CB8AC3E}">
        <p14:creationId xmlns:p14="http://schemas.microsoft.com/office/powerpoint/2010/main" val="829501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0DF14-C14D-6722-B559-58183EBEFA0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BFFDC1D-CA25-48D4-0DA0-0344E7968852}"/>
              </a:ext>
            </a:extLst>
          </p:cNvPr>
          <p:cNvSpPr>
            <a:spLocks noGrp="1"/>
          </p:cNvSpPr>
          <p:nvPr>
            <p:ph type="ctrTitle"/>
          </p:nvPr>
        </p:nvSpPr>
        <p:spPr>
          <a:xfrm>
            <a:off x="1524000" y="2797070"/>
            <a:ext cx="9144000" cy="1267012"/>
          </a:xfrm>
        </p:spPr>
        <p:txBody>
          <a:bodyPr vert="horz" lIns="91440" tIns="45720" rIns="91440" bIns="45720" rtlCol="0" anchor="b">
            <a:normAutofit/>
          </a:bodyPr>
          <a:lstStyle/>
          <a:p>
            <a:r>
              <a:rPr lang="en-US" kern="1200" dirty="0">
                <a:solidFill>
                  <a:schemeClr val="bg1"/>
                </a:solidFill>
              </a:rPr>
              <a:t>Speed drops</a:t>
            </a:r>
          </a:p>
        </p:txBody>
      </p:sp>
    </p:spTree>
    <p:extLst>
      <p:ext uri="{BB962C8B-B14F-4D97-AF65-F5344CB8AC3E}">
        <p14:creationId xmlns:p14="http://schemas.microsoft.com/office/powerpoint/2010/main" val="1802639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208F4-90C2-6A53-EB88-D7749A70692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B77B2CE-5B42-B0FA-BBDE-2A56060A879E}"/>
              </a:ext>
            </a:extLst>
          </p:cNvPr>
          <p:cNvSpPr>
            <a:spLocks noGrp="1"/>
          </p:cNvSpPr>
          <p:nvPr>
            <p:ph type="ctrTitle"/>
          </p:nvPr>
        </p:nvSpPr>
        <p:spPr>
          <a:xfrm>
            <a:off x="1524000" y="2886871"/>
            <a:ext cx="9144000" cy="1093244"/>
          </a:xfrm>
        </p:spPr>
        <p:txBody>
          <a:bodyPr vert="horz" lIns="91440" tIns="45720" rIns="91440" bIns="45720" rtlCol="0" anchor="b">
            <a:normAutofit/>
          </a:bodyPr>
          <a:lstStyle/>
          <a:p>
            <a:r>
              <a:rPr lang="en-US" kern="1200" dirty="0">
                <a:solidFill>
                  <a:schemeClr val="bg1"/>
                </a:solidFill>
              </a:rPr>
              <a:t>Cost per loan rises</a:t>
            </a:r>
          </a:p>
        </p:txBody>
      </p:sp>
    </p:spTree>
    <p:extLst>
      <p:ext uri="{BB962C8B-B14F-4D97-AF65-F5344CB8AC3E}">
        <p14:creationId xmlns:p14="http://schemas.microsoft.com/office/powerpoint/2010/main" val="2420715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241AB-F78B-9E13-DFAE-6E477D6AD42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1FEAD22-BFAA-68DD-DF41-4D2A8A59D22A}"/>
              </a:ext>
            </a:extLst>
          </p:cNvPr>
          <p:cNvSpPr>
            <a:spLocks noGrp="1"/>
          </p:cNvSpPr>
          <p:nvPr>
            <p:ph type="ctrTitle"/>
          </p:nvPr>
        </p:nvSpPr>
        <p:spPr>
          <a:xfrm>
            <a:off x="1524000" y="2886871"/>
            <a:ext cx="9144000" cy="1093244"/>
          </a:xfrm>
        </p:spPr>
        <p:txBody>
          <a:bodyPr vert="horz" lIns="91440" tIns="45720" rIns="91440" bIns="45720" rtlCol="0" anchor="b">
            <a:normAutofit/>
          </a:bodyPr>
          <a:lstStyle/>
          <a:p>
            <a:r>
              <a:rPr lang="en-US" kern="1200" dirty="0">
                <a:solidFill>
                  <a:schemeClr val="bg1"/>
                </a:solidFill>
              </a:rPr>
              <a:t>Slower. More Expensive.</a:t>
            </a:r>
          </a:p>
        </p:txBody>
      </p:sp>
    </p:spTree>
    <p:extLst>
      <p:ext uri="{BB962C8B-B14F-4D97-AF65-F5344CB8AC3E}">
        <p14:creationId xmlns:p14="http://schemas.microsoft.com/office/powerpoint/2010/main" val="3487213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0BD57-A962-9ADF-0401-3917373C4C9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5A9212A-F7DC-F97F-A4AE-52F6FB561DCA}"/>
              </a:ext>
            </a:extLst>
          </p:cNvPr>
          <p:cNvSpPr>
            <a:spLocks noGrp="1"/>
          </p:cNvSpPr>
          <p:nvPr>
            <p:ph type="ctrTitle"/>
          </p:nvPr>
        </p:nvSpPr>
        <p:spPr>
          <a:xfrm>
            <a:off x="1524000" y="1822159"/>
            <a:ext cx="9144000" cy="2387600"/>
          </a:xfrm>
        </p:spPr>
        <p:txBody>
          <a:bodyPr vert="horz" lIns="91440" tIns="45720" rIns="91440" bIns="45720" rtlCol="0" anchor="b">
            <a:normAutofit/>
          </a:bodyPr>
          <a:lstStyle/>
          <a:p>
            <a:r>
              <a:rPr lang="en-US" kern="1200" dirty="0">
                <a:solidFill>
                  <a:schemeClr val="bg1"/>
                </a:solidFill>
              </a:rPr>
              <a:t>This is not a</a:t>
            </a:r>
            <a:br>
              <a:rPr lang="en-US" kern="1200" dirty="0">
                <a:solidFill>
                  <a:schemeClr val="bg1"/>
                </a:solidFill>
              </a:rPr>
            </a:br>
            <a:r>
              <a:rPr lang="en-US" kern="1200" dirty="0">
                <a:solidFill>
                  <a:schemeClr val="bg1"/>
                </a:solidFill>
              </a:rPr>
              <a:t>“features” problem</a:t>
            </a:r>
          </a:p>
        </p:txBody>
      </p:sp>
    </p:spTree>
    <p:extLst>
      <p:ext uri="{BB962C8B-B14F-4D97-AF65-F5344CB8AC3E}">
        <p14:creationId xmlns:p14="http://schemas.microsoft.com/office/powerpoint/2010/main" val="2378518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00726-4950-E27F-A2DF-8C823116CEA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8598448-35B1-C9EF-5129-FEB918E46364}"/>
              </a:ext>
            </a:extLst>
          </p:cNvPr>
          <p:cNvSpPr>
            <a:spLocks noGrp="1"/>
          </p:cNvSpPr>
          <p:nvPr>
            <p:ph type="ctrTitle"/>
          </p:nvPr>
        </p:nvSpPr>
        <p:spPr>
          <a:xfrm>
            <a:off x="1524000" y="2834679"/>
            <a:ext cx="9144000" cy="1197628"/>
          </a:xfrm>
        </p:spPr>
        <p:txBody>
          <a:bodyPr vert="horz" lIns="91440" tIns="45720" rIns="91440" bIns="45720" rtlCol="0" anchor="b">
            <a:normAutofit/>
          </a:bodyPr>
          <a:lstStyle/>
          <a:p>
            <a:r>
              <a:rPr lang="en-US" kern="1200" dirty="0">
                <a:solidFill>
                  <a:schemeClr val="bg1"/>
                </a:solidFill>
              </a:rPr>
              <a:t>This is a system problem</a:t>
            </a:r>
          </a:p>
        </p:txBody>
      </p:sp>
    </p:spTree>
    <p:extLst>
      <p:ext uri="{BB962C8B-B14F-4D97-AF65-F5344CB8AC3E}">
        <p14:creationId xmlns:p14="http://schemas.microsoft.com/office/powerpoint/2010/main" val="3100617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3DC0A-D755-9613-AA26-5D740D9EFC2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A923DA4-1BDB-9556-CAC5-CC006926F4EB}"/>
              </a:ext>
            </a:extLst>
          </p:cNvPr>
          <p:cNvSpPr>
            <a:spLocks noGrp="1"/>
          </p:cNvSpPr>
          <p:nvPr>
            <p:ph type="ctrTitle"/>
          </p:nvPr>
        </p:nvSpPr>
        <p:spPr>
          <a:xfrm>
            <a:off x="1524000" y="2027432"/>
            <a:ext cx="9144000" cy="2387600"/>
          </a:xfrm>
        </p:spPr>
        <p:txBody>
          <a:bodyPr vert="horz" lIns="91440" tIns="45720" rIns="91440" bIns="45720" rtlCol="0" anchor="b">
            <a:normAutofit/>
          </a:bodyPr>
          <a:lstStyle/>
          <a:p>
            <a:r>
              <a:rPr lang="en-US" kern="1200" dirty="0">
                <a:solidFill>
                  <a:schemeClr val="bg1"/>
                </a:solidFill>
              </a:rPr>
              <a:t>The mortgage is becoming a commodity</a:t>
            </a:r>
          </a:p>
        </p:txBody>
      </p:sp>
    </p:spTree>
    <p:extLst>
      <p:ext uri="{BB962C8B-B14F-4D97-AF65-F5344CB8AC3E}">
        <p14:creationId xmlns:p14="http://schemas.microsoft.com/office/powerpoint/2010/main" val="4134731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9DB3F-F15D-73ED-2EE6-F86DE48A437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0BB1731-533A-6F63-8F2C-36AEBDF04B24}"/>
              </a:ext>
            </a:extLst>
          </p:cNvPr>
          <p:cNvSpPr>
            <a:spLocks noGrp="1"/>
          </p:cNvSpPr>
          <p:nvPr>
            <p:ph type="ctrTitle"/>
          </p:nvPr>
        </p:nvSpPr>
        <p:spPr>
          <a:xfrm>
            <a:off x="1524000" y="2824241"/>
            <a:ext cx="9144000" cy="1208066"/>
          </a:xfrm>
        </p:spPr>
        <p:txBody>
          <a:bodyPr vert="horz" lIns="91440" tIns="45720" rIns="91440" bIns="45720" rtlCol="0" anchor="b">
            <a:normAutofit/>
          </a:bodyPr>
          <a:lstStyle/>
          <a:p>
            <a:r>
              <a:rPr lang="en-US" kern="1200" dirty="0">
                <a:solidFill>
                  <a:schemeClr val="bg1"/>
                </a:solidFill>
              </a:rPr>
              <a:t>This is the reality…</a:t>
            </a:r>
          </a:p>
        </p:txBody>
      </p:sp>
    </p:spTree>
    <p:extLst>
      <p:ext uri="{BB962C8B-B14F-4D97-AF65-F5344CB8AC3E}">
        <p14:creationId xmlns:p14="http://schemas.microsoft.com/office/powerpoint/2010/main" val="739236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66628-866F-30FD-C4D1-271F3611D33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0254813-C399-278A-EF75-DDF564EFC385}"/>
              </a:ext>
            </a:extLst>
          </p:cNvPr>
          <p:cNvSpPr>
            <a:spLocks noGrp="1"/>
          </p:cNvSpPr>
          <p:nvPr>
            <p:ph type="ctrTitle"/>
          </p:nvPr>
        </p:nvSpPr>
        <p:spPr>
          <a:xfrm>
            <a:off x="1524000" y="2597360"/>
            <a:ext cx="9144000" cy="1348063"/>
          </a:xfrm>
        </p:spPr>
        <p:txBody>
          <a:bodyPr vert="horz" lIns="91440" tIns="45720" rIns="91440" bIns="45720" rtlCol="0" anchor="b">
            <a:normAutofit/>
          </a:bodyPr>
          <a:lstStyle/>
          <a:p>
            <a:r>
              <a:rPr lang="en-US" kern="1200" dirty="0">
                <a:solidFill>
                  <a:schemeClr val="bg1"/>
                </a:solidFill>
              </a:rPr>
              <a:t>Stop adding tools</a:t>
            </a:r>
          </a:p>
        </p:txBody>
      </p:sp>
    </p:spTree>
    <p:extLst>
      <p:ext uri="{BB962C8B-B14F-4D97-AF65-F5344CB8AC3E}">
        <p14:creationId xmlns:p14="http://schemas.microsoft.com/office/powerpoint/2010/main" val="3835139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A66F2-56EA-BBC5-F80E-E2BF17E217E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621D1F0-58A9-445A-C23A-D9D7045F913F}"/>
              </a:ext>
            </a:extLst>
          </p:cNvPr>
          <p:cNvSpPr>
            <a:spLocks noGrp="1"/>
          </p:cNvSpPr>
          <p:nvPr>
            <p:ph type="ctrTitle"/>
          </p:nvPr>
        </p:nvSpPr>
        <p:spPr>
          <a:xfrm>
            <a:off x="1524000" y="1844571"/>
            <a:ext cx="9144000" cy="2387600"/>
          </a:xfrm>
        </p:spPr>
        <p:txBody>
          <a:bodyPr vert="horz" lIns="91440" tIns="45720" rIns="91440" bIns="45720" rtlCol="0" anchor="b">
            <a:normAutofit/>
          </a:bodyPr>
          <a:lstStyle/>
          <a:p>
            <a:r>
              <a:rPr lang="en-US" kern="1200" dirty="0">
                <a:solidFill>
                  <a:schemeClr val="bg1"/>
                </a:solidFill>
              </a:rPr>
              <a:t>Platforms on rebuilt infrastructure</a:t>
            </a:r>
          </a:p>
        </p:txBody>
      </p:sp>
    </p:spTree>
    <p:extLst>
      <p:ext uri="{BB962C8B-B14F-4D97-AF65-F5344CB8AC3E}">
        <p14:creationId xmlns:p14="http://schemas.microsoft.com/office/powerpoint/2010/main" val="3693001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33ED7-DEF9-D749-F5F6-BB68A446B46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334D23B-0148-C38C-E268-48D3EE7DBE4F}"/>
              </a:ext>
            </a:extLst>
          </p:cNvPr>
          <p:cNvSpPr>
            <a:spLocks noGrp="1"/>
          </p:cNvSpPr>
          <p:nvPr>
            <p:ph type="ctrTitle"/>
          </p:nvPr>
        </p:nvSpPr>
        <p:spPr>
          <a:xfrm>
            <a:off x="1524000" y="2897924"/>
            <a:ext cx="9144000" cy="1065306"/>
          </a:xfrm>
        </p:spPr>
        <p:txBody>
          <a:bodyPr vert="horz" lIns="91440" tIns="45720" rIns="91440" bIns="45720" rtlCol="0" anchor="b">
            <a:normAutofit/>
          </a:bodyPr>
          <a:lstStyle/>
          <a:p>
            <a:r>
              <a:rPr lang="en-US" kern="1200" dirty="0">
                <a:solidFill>
                  <a:schemeClr val="bg1"/>
                </a:solidFill>
              </a:rPr>
              <a:t>This isn’t new</a:t>
            </a:r>
          </a:p>
        </p:txBody>
      </p:sp>
    </p:spTree>
    <p:extLst>
      <p:ext uri="{BB962C8B-B14F-4D97-AF65-F5344CB8AC3E}">
        <p14:creationId xmlns:p14="http://schemas.microsoft.com/office/powerpoint/2010/main" val="3623827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5C01C-C1C0-3CC4-41E1-6297FE7ECFC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809CC8C-0926-906C-09BA-77B77C878E5A}"/>
              </a:ext>
            </a:extLst>
          </p:cNvPr>
          <p:cNvSpPr>
            <a:spLocks noGrp="1"/>
          </p:cNvSpPr>
          <p:nvPr>
            <p:ph type="ctrTitle"/>
          </p:nvPr>
        </p:nvSpPr>
        <p:spPr>
          <a:xfrm>
            <a:off x="1524000" y="693155"/>
            <a:ext cx="9144000" cy="2387600"/>
          </a:xfrm>
        </p:spPr>
        <p:txBody>
          <a:bodyPr vert="horz" lIns="91440" tIns="45720" rIns="91440" bIns="45720" rtlCol="0" anchor="b">
            <a:normAutofit/>
          </a:bodyPr>
          <a:lstStyle/>
          <a:p>
            <a:r>
              <a:rPr lang="en-US" kern="1200" dirty="0">
                <a:solidFill>
                  <a:schemeClr val="bg1"/>
                </a:solidFill>
              </a:rPr>
              <a:t>Amazon</a:t>
            </a:r>
          </a:p>
        </p:txBody>
      </p:sp>
      <p:sp>
        <p:nvSpPr>
          <p:cNvPr id="2" name="Title 6">
            <a:extLst>
              <a:ext uri="{FF2B5EF4-FFF2-40B4-BE49-F238E27FC236}">
                <a16:creationId xmlns:a16="http://schemas.microsoft.com/office/drawing/2014/main" id="{E6742043-BFC5-5876-050D-8E0B71232EEA}"/>
              </a:ext>
            </a:extLst>
          </p:cNvPr>
          <p:cNvSpPr txBox="1">
            <a:spLocks/>
          </p:cNvSpPr>
          <p:nvPr/>
        </p:nvSpPr>
        <p:spPr>
          <a:xfrm>
            <a:off x="1524000" y="1464178"/>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rPr>
              <a:t>Stripe</a:t>
            </a:r>
          </a:p>
        </p:txBody>
      </p:sp>
      <p:sp>
        <p:nvSpPr>
          <p:cNvPr id="3" name="Title 6">
            <a:extLst>
              <a:ext uri="{FF2B5EF4-FFF2-40B4-BE49-F238E27FC236}">
                <a16:creationId xmlns:a16="http://schemas.microsoft.com/office/drawing/2014/main" id="{491C9FCA-E99A-D297-70C4-8A10D11B30FC}"/>
              </a:ext>
            </a:extLst>
          </p:cNvPr>
          <p:cNvSpPr txBox="1">
            <a:spLocks/>
          </p:cNvSpPr>
          <p:nvPr/>
        </p:nvSpPr>
        <p:spPr>
          <a:xfrm>
            <a:off x="1524000" y="2235200"/>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rPr>
              <a:t>Salesforce</a:t>
            </a:r>
          </a:p>
        </p:txBody>
      </p:sp>
    </p:spTree>
    <p:extLst>
      <p:ext uri="{BB962C8B-B14F-4D97-AF65-F5344CB8AC3E}">
        <p14:creationId xmlns:p14="http://schemas.microsoft.com/office/powerpoint/2010/main" val="230294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61287-981C-95EF-20DB-FCD2DFB8AEA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465431D-4AE3-F708-F3CD-139F54BD7A84}"/>
              </a:ext>
            </a:extLst>
          </p:cNvPr>
          <p:cNvSpPr>
            <a:spLocks noGrp="1"/>
          </p:cNvSpPr>
          <p:nvPr>
            <p:ph type="ctrTitle"/>
          </p:nvPr>
        </p:nvSpPr>
        <p:spPr>
          <a:xfrm>
            <a:off x="1524000" y="1945424"/>
            <a:ext cx="9144000" cy="2387600"/>
          </a:xfrm>
        </p:spPr>
        <p:txBody>
          <a:bodyPr vert="horz" lIns="91440" tIns="45720" rIns="91440" bIns="45720" rtlCol="0" anchor="b">
            <a:normAutofit/>
          </a:bodyPr>
          <a:lstStyle/>
          <a:p>
            <a:r>
              <a:rPr lang="en-US" kern="1200" dirty="0">
                <a:solidFill>
                  <a:schemeClr val="bg1"/>
                </a:solidFill>
              </a:rPr>
              <a:t>Rebuilding the system behind the work</a:t>
            </a:r>
          </a:p>
        </p:txBody>
      </p:sp>
    </p:spTree>
    <p:extLst>
      <p:ext uri="{BB962C8B-B14F-4D97-AF65-F5344CB8AC3E}">
        <p14:creationId xmlns:p14="http://schemas.microsoft.com/office/powerpoint/2010/main" val="16322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A3672-8845-1C51-1D21-C7093B71B58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565A886-77A2-43F0-A8B1-512704552D0E}"/>
              </a:ext>
            </a:extLst>
          </p:cNvPr>
          <p:cNvSpPr>
            <a:spLocks noGrp="1"/>
          </p:cNvSpPr>
          <p:nvPr>
            <p:ph type="ctrTitle"/>
          </p:nvPr>
        </p:nvSpPr>
        <p:spPr>
          <a:xfrm>
            <a:off x="1524000" y="1822159"/>
            <a:ext cx="9144000" cy="2387600"/>
          </a:xfrm>
        </p:spPr>
        <p:txBody>
          <a:bodyPr vert="horz" lIns="91440" tIns="45720" rIns="91440" bIns="45720" rtlCol="0" anchor="b">
            <a:normAutofit/>
          </a:bodyPr>
          <a:lstStyle/>
          <a:p>
            <a:r>
              <a:rPr lang="en-US" kern="1200" dirty="0">
                <a:solidFill>
                  <a:schemeClr val="bg1"/>
                </a:solidFill>
              </a:rPr>
              <a:t>Platforms fundamentally change how work moves</a:t>
            </a:r>
          </a:p>
        </p:txBody>
      </p:sp>
    </p:spTree>
    <p:extLst>
      <p:ext uri="{BB962C8B-B14F-4D97-AF65-F5344CB8AC3E}">
        <p14:creationId xmlns:p14="http://schemas.microsoft.com/office/powerpoint/2010/main" val="3696356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C0CC1-0E01-3822-4F25-DCAE77E2575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BDB2F3B-12B1-1B56-E39D-B53F829E07BA}"/>
              </a:ext>
            </a:extLst>
          </p:cNvPr>
          <p:cNvSpPr>
            <a:spLocks noGrp="1"/>
          </p:cNvSpPr>
          <p:nvPr>
            <p:ph type="ctrTitle"/>
          </p:nvPr>
        </p:nvSpPr>
        <p:spPr>
          <a:xfrm>
            <a:off x="1524000" y="2855556"/>
            <a:ext cx="9144000" cy="1155874"/>
          </a:xfrm>
        </p:spPr>
        <p:txBody>
          <a:bodyPr vert="horz" lIns="91440" tIns="45720" rIns="91440" bIns="45720" rtlCol="0" anchor="b">
            <a:normAutofit/>
          </a:bodyPr>
          <a:lstStyle/>
          <a:p>
            <a:r>
              <a:rPr lang="en-US" kern="1200" dirty="0">
                <a:solidFill>
                  <a:schemeClr val="bg1"/>
                </a:solidFill>
              </a:rPr>
              <a:t>The loan shouldn’t wait…</a:t>
            </a:r>
          </a:p>
        </p:txBody>
      </p:sp>
    </p:spTree>
    <p:extLst>
      <p:ext uri="{BB962C8B-B14F-4D97-AF65-F5344CB8AC3E}">
        <p14:creationId xmlns:p14="http://schemas.microsoft.com/office/powerpoint/2010/main" val="4142168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BDDDD-E3C3-38E2-A3CE-155D3D33047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AFA78EB-FF2E-F3D9-5228-684CC4D74D5E}"/>
              </a:ext>
            </a:extLst>
          </p:cNvPr>
          <p:cNvSpPr>
            <a:spLocks noGrp="1"/>
          </p:cNvSpPr>
          <p:nvPr>
            <p:ph type="ctrTitle"/>
          </p:nvPr>
        </p:nvSpPr>
        <p:spPr>
          <a:xfrm>
            <a:off x="1524000" y="1822159"/>
            <a:ext cx="9144000" cy="2387600"/>
          </a:xfrm>
        </p:spPr>
        <p:txBody>
          <a:bodyPr vert="horz" lIns="91440" tIns="45720" rIns="91440" bIns="45720" rtlCol="0" anchor="b">
            <a:normAutofit/>
          </a:bodyPr>
          <a:lstStyle/>
          <a:p>
            <a:r>
              <a:rPr lang="en-US" kern="1200" dirty="0">
                <a:solidFill>
                  <a:schemeClr val="bg1"/>
                </a:solidFill>
              </a:rPr>
              <a:t>The loan should </a:t>
            </a:r>
            <a:br>
              <a:rPr lang="en-US" kern="1200" dirty="0">
                <a:solidFill>
                  <a:schemeClr val="bg1"/>
                </a:solidFill>
              </a:rPr>
            </a:br>
            <a:r>
              <a:rPr lang="en-US" b="1" u="sng" kern="1200" dirty="0">
                <a:solidFill>
                  <a:srgbClr val="8E3A80"/>
                </a:solidFill>
              </a:rPr>
              <a:t>move itself</a:t>
            </a:r>
            <a:r>
              <a:rPr lang="en-US" b="1" kern="1200" dirty="0">
                <a:solidFill>
                  <a:srgbClr val="8E3A80"/>
                </a:solidFill>
              </a:rPr>
              <a:t> </a:t>
            </a:r>
            <a:r>
              <a:rPr lang="en-US" kern="1200" dirty="0">
                <a:solidFill>
                  <a:schemeClr val="bg1"/>
                </a:solidFill>
              </a:rPr>
              <a:t>forward</a:t>
            </a:r>
          </a:p>
        </p:txBody>
      </p:sp>
    </p:spTree>
    <p:extLst>
      <p:ext uri="{BB962C8B-B14F-4D97-AF65-F5344CB8AC3E}">
        <p14:creationId xmlns:p14="http://schemas.microsoft.com/office/powerpoint/2010/main" val="455533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5B904-F8F1-5029-1778-B9DD24A31AA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8EFEDF1-3F84-175F-C57F-1AC6705125AE}"/>
              </a:ext>
            </a:extLst>
          </p:cNvPr>
          <p:cNvSpPr>
            <a:spLocks noGrp="1"/>
          </p:cNvSpPr>
          <p:nvPr>
            <p:ph type="ctrTitle"/>
          </p:nvPr>
        </p:nvSpPr>
        <p:spPr>
          <a:xfrm>
            <a:off x="1524000" y="1822159"/>
            <a:ext cx="9144000" cy="2387600"/>
          </a:xfrm>
        </p:spPr>
        <p:txBody>
          <a:bodyPr vert="horz" lIns="91440" tIns="45720" rIns="91440" bIns="45720" rtlCol="0" anchor="b">
            <a:normAutofit/>
          </a:bodyPr>
          <a:lstStyle/>
          <a:p>
            <a:r>
              <a:rPr lang="en-US" dirty="0">
                <a:solidFill>
                  <a:schemeClr val="bg1"/>
                </a:solidFill>
              </a:rPr>
              <a:t>Time shouldn’t be spent chasing files…</a:t>
            </a:r>
            <a:endParaRPr lang="en-US" kern="1200" dirty="0">
              <a:solidFill>
                <a:schemeClr val="bg1"/>
              </a:solidFill>
            </a:endParaRPr>
          </a:p>
        </p:txBody>
      </p:sp>
    </p:spTree>
    <p:extLst>
      <p:ext uri="{BB962C8B-B14F-4D97-AF65-F5344CB8AC3E}">
        <p14:creationId xmlns:p14="http://schemas.microsoft.com/office/powerpoint/2010/main" val="3530468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2E282-8392-2B64-D832-45EFF052E7F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A840FAC-26BD-B15D-CEAC-547337A975FB}"/>
              </a:ext>
            </a:extLst>
          </p:cNvPr>
          <p:cNvSpPr>
            <a:spLocks noGrp="1"/>
          </p:cNvSpPr>
          <p:nvPr>
            <p:ph type="ctrTitle"/>
          </p:nvPr>
        </p:nvSpPr>
        <p:spPr>
          <a:xfrm>
            <a:off x="1524000" y="693155"/>
            <a:ext cx="9144000" cy="2387600"/>
          </a:xfrm>
        </p:spPr>
        <p:txBody>
          <a:bodyPr vert="horz" lIns="91440" tIns="45720" rIns="91440" bIns="45720" rtlCol="0" anchor="b">
            <a:normAutofit/>
          </a:bodyPr>
          <a:lstStyle/>
          <a:p>
            <a:r>
              <a:rPr lang="en-US" dirty="0">
                <a:solidFill>
                  <a:schemeClr val="bg1"/>
                </a:solidFill>
              </a:rPr>
              <a:t>1. Lowest Price</a:t>
            </a:r>
            <a:endParaRPr lang="en-US" kern="1200" dirty="0">
              <a:solidFill>
                <a:schemeClr val="bg1"/>
              </a:solidFill>
            </a:endParaRPr>
          </a:p>
        </p:txBody>
      </p:sp>
      <p:sp>
        <p:nvSpPr>
          <p:cNvPr id="2" name="Title 6">
            <a:extLst>
              <a:ext uri="{FF2B5EF4-FFF2-40B4-BE49-F238E27FC236}">
                <a16:creationId xmlns:a16="http://schemas.microsoft.com/office/drawing/2014/main" id="{39032E8F-B40B-12D8-2BB9-57C71556DBE2}"/>
              </a:ext>
            </a:extLst>
          </p:cNvPr>
          <p:cNvSpPr txBox="1">
            <a:spLocks/>
          </p:cNvSpPr>
          <p:nvPr/>
        </p:nvSpPr>
        <p:spPr>
          <a:xfrm>
            <a:off x="1524000" y="1464178"/>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rPr>
              <a:t>2. Fastest Response</a:t>
            </a:r>
          </a:p>
        </p:txBody>
      </p:sp>
      <p:sp>
        <p:nvSpPr>
          <p:cNvPr id="3" name="Title 6">
            <a:extLst>
              <a:ext uri="{FF2B5EF4-FFF2-40B4-BE49-F238E27FC236}">
                <a16:creationId xmlns:a16="http://schemas.microsoft.com/office/drawing/2014/main" id="{398571B5-8300-ADBC-D4AD-5AC72B25BD7A}"/>
              </a:ext>
            </a:extLst>
          </p:cNvPr>
          <p:cNvSpPr txBox="1">
            <a:spLocks/>
          </p:cNvSpPr>
          <p:nvPr/>
        </p:nvSpPr>
        <p:spPr>
          <a:xfrm>
            <a:off x="1524000" y="2235200"/>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rPr>
              <a:t>3. Least Friction</a:t>
            </a:r>
          </a:p>
        </p:txBody>
      </p:sp>
    </p:spTree>
    <p:extLst>
      <p:ext uri="{BB962C8B-B14F-4D97-AF65-F5344CB8AC3E}">
        <p14:creationId xmlns:p14="http://schemas.microsoft.com/office/powerpoint/2010/main" val="165077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7271B-2F7A-3592-411F-2A7660EE4C6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E76D981-154B-9D7F-2655-76EBABB9657F}"/>
              </a:ext>
            </a:extLst>
          </p:cNvPr>
          <p:cNvSpPr>
            <a:spLocks noGrp="1"/>
          </p:cNvSpPr>
          <p:nvPr>
            <p:ph type="ctrTitle"/>
          </p:nvPr>
        </p:nvSpPr>
        <p:spPr>
          <a:xfrm>
            <a:off x="1524000" y="1822159"/>
            <a:ext cx="9144000" cy="2387600"/>
          </a:xfrm>
        </p:spPr>
        <p:txBody>
          <a:bodyPr vert="horz" lIns="91440" tIns="45720" rIns="91440" bIns="45720" rtlCol="0" anchor="b">
            <a:normAutofit fontScale="90000"/>
          </a:bodyPr>
          <a:lstStyle/>
          <a:p>
            <a:r>
              <a:rPr lang="en-US" dirty="0">
                <a:solidFill>
                  <a:schemeClr val="bg1"/>
                </a:solidFill>
              </a:rPr>
              <a:t>It should be spent</a:t>
            </a:r>
            <a:br>
              <a:rPr lang="en-US" dirty="0">
                <a:solidFill>
                  <a:schemeClr val="bg1"/>
                </a:solidFill>
              </a:rPr>
            </a:br>
            <a:r>
              <a:rPr lang="en-US" b="1" u="sng" dirty="0">
                <a:solidFill>
                  <a:srgbClr val="8E3A80"/>
                </a:solidFill>
              </a:rPr>
              <a:t>making decisions</a:t>
            </a:r>
            <a:r>
              <a:rPr lang="en-US" dirty="0">
                <a:solidFill>
                  <a:srgbClr val="8E3A80"/>
                </a:solidFill>
              </a:rPr>
              <a:t> </a:t>
            </a:r>
            <a:r>
              <a:rPr lang="en-US" dirty="0">
                <a:solidFill>
                  <a:schemeClr val="bg1"/>
                </a:solidFill>
              </a:rPr>
              <a:t>about the loan</a:t>
            </a:r>
            <a:endParaRPr lang="en-US" kern="1200" dirty="0">
              <a:solidFill>
                <a:schemeClr val="bg1"/>
              </a:solidFill>
            </a:endParaRPr>
          </a:p>
        </p:txBody>
      </p:sp>
    </p:spTree>
    <p:extLst>
      <p:ext uri="{BB962C8B-B14F-4D97-AF65-F5344CB8AC3E}">
        <p14:creationId xmlns:p14="http://schemas.microsoft.com/office/powerpoint/2010/main" val="3702947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6D97D-9098-57E4-5E17-5342F7E646F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FAC35B7-42C6-F203-87A0-1EF9AD4A3DF5}"/>
              </a:ext>
            </a:extLst>
          </p:cNvPr>
          <p:cNvSpPr>
            <a:spLocks noGrp="1"/>
          </p:cNvSpPr>
          <p:nvPr>
            <p:ph type="ctrTitle"/>
          </p:nvPr>
        </p:nvSpPr>
        <p:spPr>
          <a:xfrm>
            <a:off x="1524000" y="2147130"/>
            <a:ext cx="9144000" cy="2387600"/>
          </a:xfrm>
        </p:spPr>
        <p:txBody>
          <a:bodyPr vert="horz" lIns="91440" tIns="45720" rIns="91440" bIns="45720" rtlCol="0" anchor="b">
            <a:normAutofit/>
          </a:bodyPr>
          <a:lstStyle/>
          <a:p>
            <a:r>
              <a:rPr lang="en-US" dirty="0">
                <a:solidFill>
                  <a:schemeClr val="bg1"/>
                </a:solidFill>
              </a:rPr>
              <a:t>That’s what we’ve been building…</a:t>
            </a:r>
            <a:endParaRPr lang="en-US" kern="1200" dirty="0">
              <a:solidFill>
                <a:schemeClr val="bg1"/>
              </a:solidFill>
            </a:endParaRPr>
          </a:p>
        </p:txBody>
      </p:sp>
    </p:spTree>
    <p:extLst>
      <p:ext uri="{BB962C8B-B14F-4D97-AF65-F5344CB8AC3E}">
        <p14:creationId xmlns:p14="http://schemas.microsoft.com/office/powerpoint/2010/main" val="4189730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1DA30-5D03-6932-21D3-BC64AC2A0A7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870D1C-0D99-81C8-4BAD-DB39ED08186A}"/>
              </a:ext>
            </a:extLst>
          </p:cNvPr>
          <p:cNvSpPr>
            <a:spLocks noGrp="1"/>
          </p:cNvSpPr>
          <p:nvPr>
            <p:ph type="ctrTitle"/>
          </p:nvPr>
        </p:nvSpPr>
        <p:spPr>
          <a:xfrm>
            <a:off x="1524000" y="2606570"/>
            <a:ext cx="9144000" cy="1412689"/>
          </a:xfrm>
        </p:spPr>
        <p:txBody>
          <a:bodyPr vert="horz" lIns="91440" tIns="45720" rIns="91440" bIns="45720" rtlCol="0" anchor="b">
            <a:normAutofit/>
          </a:bodyPr>
          <a:lstStyle/>
          <a:p>
            <a:r>
              <a:rPr lang="en-US" dirty="0">
                <a:solidFill>
                  <a:schemeClr val="bg1"/>
                </a:solidFill>
              </a:rPr>
              <a:t>R</a:t>
            </a:r>
            <a:r>
              <a:rPr lang="en-US" kern="1200" dirty="0">
                <a:solidFill>
                  <a:schemeClr val="bg1"/>
                </a:solidFill>
              </a:rPr>
              <a:t>edesigned infrastructure</a:t>
            </a:r>
          </a:p>
        </p:txBody>
      </p:sp>
    </p:spTree>
    <p:extLst>
      <p:ext uri="{BB962C8B-B14F-4D97-AF65-F5344CB8AC3E}">
        <p14:creationId xmlns:p14="http://schemas.microsoft.com/office/powerpoint/2010/main" val="1833750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4D9A1-4727-8724-B261-F0D8262B98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DA83C24-CEB0-CCBE-2A21-9ED8EF4D5C97}"/>
              </a:ext>
            </a:extLst>
          </p:cNvPr>
          <p:cNvSpPr>
            <a:spLocks noGrp="1"/>
          </p:cNvSpPr>
          <p:nvPr>
            <p:ph type="ctrTitle"/>
          </p:nvPr>
        </p:nvSpPr>
        <p:spPr>
          <a:xfrm>
            <a:off x="1252603" y="-130083"/>
            <a:ext cx="9144000" cy="2387600"/>
          </a:xfrm>
        </p:spPr>
        <p:txBody>
          <a:bodyPr vert="horz" lIns="91440" tIns="45720" rIns="91440" bIns="45720" rtlCol="0" anchor="b">
            <a:normAutofit/>
          </a:bodyPr>
          <a:lstStyle/>
          <a:p>
            <a:r>
              <a:rPr lang="en-US" kern="1200" dirty="0">
                <a:solidFill>
                  <a:srgbClr val="ED8B00"/>
                </a:solidFill>
              </a:rPr>
              <a:t>Point</a:t>
            </a:r>
          </a:p>
        </p:txBody>
      </p:sp>
      <p:sp>
        <p:nvSpPr>
          <p:cNvPr id="2" name="Title 6">
            <a:extLst>
              <a:ext uri="{FF2B5EF4-FFF2-40B4-BE49-F238E27FC236}">
                <a16:creationId xmlns:a16="http://schemas.microsoft.com/office/drawing/2014/main" id="{1FB9B2D7-6F62-4EE0-F2D6-216D3841A549}"/>
              </a:ext>
            </a:extLst>
          </p:cNvPr>
          <p:cNvSpPr txBox="1">
            <a:spLocks/>
          </p:cNvSpPr>
          <p:nvPr/>
        </p:nvSpPr>
        <p:spPr>
          <a:xfrm>
            <a:off x="1252603" y="640940"/>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rgbClr val="298FC2"/>
                </a:solidFill>
              </a:rPr>
              <a:t>Zip</a:t>
            </a:r>
          </a:p>
        </p:txBody>
      </p:sp>
      <p:sp>
        <p:nvSpPr>
          <p:cNvPr id="3" name="Title 6">
            <a:extLst>
              <a:ext uri="{FF2B5EF4-FFF2-40B4-BE49-F238E27FC236}">
                <a16:creationId xmlns:a16="http://schemas.microsoft.com/office/drawing/2014/main" id="{C7E4B8EA-DCAA-C8C8-CFC0-C4CE7D397344}"/>
              </a:ext>
            </a:extLst>
          </p:cNvPr>
          <p:cNvSpPr txBox="1">
            <a:spLocks/>
          </p:cNvSpPr>
          <p:nvPr/>
        </p:nvSpPr>
        <p:spPr>
          <a:xfrm>
            <a:off x="1252603" y="1411962"/>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rgbClr val="8E3A80"/>
                </a:solidFill>
              </a:rPr>
              <a:t>Path</a:t>
            </a:r>
          </a:p>
        </p:txBody>
      </p:sp>
      <p:sp>
        <p:nvSpPr>
          <p:cNvPr id="4" name="Title 6">
            <a:extLst>
              <a:ext uri="{FF2B5EF4-FFF2-40B4-BE49-F238E27FC236}">
                <a16:creationId xmlns:a16="http://schemas.microsoft.com/office/drawing/2014/main" id="{A0BACB49-2674-4345-DC92-48FAE073E776}"/>
              </a:ext>
            </a:extLst>
          </p:cNvPr>
          <p:cNvSpPr txBox="1">
            <a:spLocks/>
          </p:cNvSpPr>
          <p:nvPr/>
        </p:nvSpPr>
        <p:spPr>
          <a:xfrm>
            <a:off x="1339689" y="2182984"/>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err="1">
                <a:solidFill>
                  <a:srgbClr val="BC204B"/>
                </a:solidFill>
              </a:rPr>
              <a:t>Zenly</a:t>
            </a:r>
            <a:endParaRPr lang="en-US" dirty="0">
              <a:solidFill>
                <a:srgbClr val="BC204B"/>
              </a:solidFill>
            </a:endParaRPr>
          </a:p>
        </p:txBody>
      </p:sp>
      <p:sp>
        <p:nvSpPr>
          <p:cNvPr id="5" name="Title 6">
            <a:extLst>
              <a:ext uri="{FF2B5EF4-FFF2-40B4-BE49-F238E27FC236}">
                <a16:creationId xmlns:a16="http://schemas.microsoft.com/office/drawing/2014/main" id="{42EA90CB-2663-1F6C-62D0-69BBE3A865AF}"/>
              </a:ext>
            </a:extLst>
          </p:cNvPr>
          <p:cNvSpPr txBox="1">
            <a:spLocks/>
          </p:cNvSpPr>
          <p:nvPr/>
        </p:nvSpPr>
        <p:spPr>
          <a:xfrm>
            <a:off x="1339689" y="2954007"/>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err="1">
                <a:solidFill>
                  <a:srgbClr val="62A947"/>
                </a:solidFill>
              </a:rPr>
              <a:t>LoanScorecard</a:t>
            </a:r>
            <a:endParaRPr lang="en-US" dirty="0">
              <a:solidFill>
                <a:srgbClr val="62A947"/>
              </a:solidFill>
            </a:endParaRPr>
          </a:p>
        </p:txBody>
      </p:sp>
    </p:spTree>
    <p:extLst>
      <p:ext uri="{BB962C8B-B14F-4D97-AF65-F5344CB8AC3E}">
        <p14:creationId xmlns:p14="http://schemas.microsoft.com/office/powerpoint/2010/main" val="147973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80285-F8AC-8173-6231-358BE7912F5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7847687-E9CE-6D77-AB90-FF4552970550}"/>
              </a:ext>
            </a:extLst>
          </p:cNvPr>
          <p:cNvSpPr>
            <a:spLocks noGrp="1"/>
          </p:cNvSpPr>
          <p:nvPr>
            <p:ph type="ctrTitle"/>
          </p:nvPr>
        </p:nvSpPr>
        <p:spPr>
          <a:xfrm>
            <a:off x="1524000" y="1822159"/>
            <a:ext cx="9144000" cy="2387600"/>
          </a:xfrm>
        </p:spPr>
        <p:txBody>
          <a:bodyPr vert="horz" lIns="91440" tIns="45720" rIns="91440" bIns="45720" rtlCol="0" anchor="b">
            <a:normAutofit/>
          </a:bodyPr>
          <a:lstStyle/>
          <a:p>
            <a:r>
              <a:rPr lang="en-US" kern="1200" dirty="0">
                <a:solidFill>
                  <a:schemeClr val="bg1"/>
                </a:solidFill>
              </a:rPr>
              <a:t>One system coordinating the full loan lifecycle</a:t>
            </a:r>
          </a:p>
        </p:txBody>
      </p:sp>
    </p:spTree>
    <p:extLst>
      <p:ext uri="{BB962C8B-B14F-4D97-AF65-F5344CB8AC3E}">
        <p14:creationId xmlns:p14="http://schemas.microsoft.com/office/powerpoint/2010/main" val="21661748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84A43-0A27-206B-C0D2-1AD0FBBC16A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1C245CE-0777-51B8-22ED-329E35F615A2}"/>
              </a:ext>
            </a:extLst>
          </p:cNvPr>
          <p:cNvPicPr>
            <a:picLocks noChangeAspect="1"/>
          </p:cNvPicPr>
          <p:nvPr/>
        </p:nvPicPr>
        <p:blipFill>
          <a:blip r:embed="rId3"/>
          <a:stretch>
            <a:fillRect/>
          </a:stretch>
        </p:blipFill>
        <p:spPr>
          <a:xfrm>
            <a:off x="4201438" y="1529219"/>
            <a:ext cx="3799933" cy="3799933"/>
          </a:xfrm>
          <a:prstGeom prst="rect">
            <a:avLst/>
          </a:prstGeom>
        </p:spPr>
      </p:pic>
    </p:spTree>
    <p:extLst>
      <p:ext uri="{BB962C8B-B14F-4D97-AF65-F5344CB8AC3E}">
        <p14:creationId xmlns:p14="http://schemas.microsoft.com/office/powerpoint/2010/main" val="23463037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F1D1B-C7DC-6B30-AEE8-9B9051E2886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DD0E9BE-8F31-2E4B-9605-53A68FF1825C}"/>
              </a:ext>
            </a:extLst>
          </p:cNvPr>
          <p:cNvSpPr>
            <a:spLocks noGrp="1"/>
          </p:cNvSpPr>
          <p:nvPr>
            <p:ph type="ctrTitle"/>
          </p:nvPr>
        </p:nvSpPr>
        <p:spPr>
          <a:xfrm>
            <a:off x="1524000" y="693155"/>
            <a:ext cx="9144000" cy="2387600"/>
          </a:xfrm>
        </p:spPr>
        <p:txBody>
          <a:bodyPr vert="horz" lIns="91440" tIns="45720" rIns="91440" bIns="45720" rtlCol="0" anchor="b">
            <a:normAutofit/>
          </a:bodyPr>
          <a:lstStyle/>
          <a:p>
            <a:r>
              <a:rPr lang="en-US" kern="1200" dirty="0">
                <a:solidFill>
                  <a:schemeClr val="bg1"/>
                </a:solidFill>
              </a:rPr>
              <a:t>Increase speed</a:t>
            </a:r>
          </a:p>
        </p:txBody>
      </p:sp>
      <p:sp>
        <p:nvSpPr>
          <p:cNvPr id="2" name="Title 6">
            <a:extLst>
              <a:ext uri="{FF2B5EF4-FFF2-40B4-BE49-F238E27FC236}">
                <a16:creationId xmlns:a16="http://schemas.microsoft.com/office/drawing/2014/main" id="{A876FFE9-7F46-CD06-2D52-A5B6811799EB}"/>
              </a:ext>
            </a:extLst>
          </p:cNvPr>
          <p:cNvSpPr txBox="1">
            <a:spLocks/>
          </p:cNvSpPr>
          <p:nvPr/>
        </p:nvSpPr>
        <p:spPr>
          <a:xfrm>
            <a:off x="1524000" y="1464178"/>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rPr>
              <a:t>Lower cost</a:t>
            </a:r>
          </a:p>
        </p:txBody>
      </p:sp>
      <p:sp>
        <p:nvSpPr>
          <p:cNvPr id="3" name="Title 6">
            <a:extLst>
              <a:ext uri="{FF2B5EF4-FFF2-40B4-BE49-F238E27FC236}">
                <a16:creationId xmlns:a16="http://schemas.microsoft.com/office/drawing/2014/main" id="{2E1D79AE-A104-5EA3-0A74-66EE77B17DC2}"/>
              </a:ext>
            </a:extLst>
          </p:cNvPr>
          <p:cNvSpPr txBox="1">
            <a:spLocks/>
          </p:cNvSpPr>
          <p:nvPr/>
        </p:nvSpPr>
        <p:spPr>
          <a:xfrm>
            <a:off x="1524000" y="2235200"/>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rPr>
              <a:t>Remove friction</a:t>
            </a:r>
          </a:p>
        </p:txBody>
      </p:sp>
    </p:spTree>
    <p:extLst>
      <p:ext uri="{BB962C8B-B14F-4D97-AF65-F5344CB8AC3E}">
        <p14:creationId xmlns:p14="http://schemas.microsoft.com/office/powerpoint/2010/main" val="385421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D32FD-C2B1-D5FB-2DC3-27078F49CD7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29F983F-4FB4-437F-A540-5DD92E538467}"/>
              </a:ext>
            </a:extLst>
          </p:cNvPr>
          <p:cNvSpPr>
            <a:spLocks noGrp="1"/>
          </p:cNvSpPr>
          <p:nvPr>
            <p:ph type="ctrTitle"/>
          </p:nvPr>
        </p:nvSpPr>
        <p:spPr>
          <a:xfrm>
            <a:off x="1524000" y="1956630"/>
            <a:ext cx="9144000" cy="2387600"/>
          </a:xfrm>
        </p:spPr>
        <p:txBody>
          <a:bodyPr vert="horz" lIns="91440" tIns="45720" rIns="91440" bIns="45720" rtlCol="0" anchor="b">
            <a:normAutofit/>
          </a:bodyPr>
          <a:lstStyle/>
          <a:p>
            <a:r>
              <a:rPr lang="en-US" kern="1200" dirty="0">
                <a:solidFill>
                  <a:schemeClr val="bg1"/>
                </a:solidFill>
              </a:rPr>
              <a:t>Reduce the work it takes to move a loan</a:t>
            </a:r>
          </a:p>
        </p:txBody>
      </p:sp>
    </p:spTree>
    <p:extLst>
      <p:ext uri="{BB962C8B-B14F-4D97-AF65-F5344CB8AC3E}">
        <p14:creationId xmlns:p14="http://schemas.microsoft.com/office/powerpoint/2010/main" val="31419375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F5C1B-A864-E9FE-A16A-D39C39018367}"/>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F9A4BE7-D9D4-0DD8-E5E2-954B1BF720D4}"/>
              </a:ext>
            </a:extLst>
          </p:cNvPr>
          <p:cNvCxnSpPr/>
          <p:nvPr/>
        </p:nvCxnSpPr>
        <p:spPr>
          <a:xfrm>
            <a:off x="6085562" y="446320"/>
            <a:ext cx="0" cy="60835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B836BDB-9363-DE43-57BF-844F3B2AFA06}"/>
              </a:ext>
            </a:extLst>
          </p:cNvPr>
          <p:cNvCxnSpPr/>
          <p:nvPr/>
        </p:nvCxnSpPr>
        <p:spPr>
          <a:xfrm>
            <a:off x="637592" y="3410338"/>
            <a:ext cx="10916816"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6">
            <a:extLst>
              <a:ext uri="{FF2B5EF4-FFF2-40B4-BE49-F238E27FC236}">
                <a16:creationId xmlns:a16="http://schemas.microsoft.com/office/drawing/2014/main" id="{6E5620C5-A53B-520D-5B10-3192A5369478}"/>
              </a:ext>
            </a:extLst>
          </p:cNvPr>
          <p:cNvSpPr>
            <a:spLocks noGrp="1"/>
          </p:cNvSpPr>
          <p:nvPr>
            <p:ph type="ctrTitle"/>
          </p:nvPr>
        </p:nvSpPr>
        <p:spPr>
          <a:xfrm>
            <a:off x="1045029" y="495574"/>
            <a:ext cx="3903305" cy="621311"/>
          </a:xfrm>
        </p:spPr>
        <p:txBody>
          <a:bodyPr vert="horz" lIns="91440" tIns="45720" rIns="91440" bIns="45720" rtlCol="0" anchor="b">
            <a:normAutofit/>
          </a:bodyPr>
          <a:lstStyle/>
          <a:p>
            <a:r>
              <a:rPr lang="en-US" sz="3600" b="1" kern="1200">
                <a:solidFill>
                  <a:schemeClr val="bg1"/>
                </a:solidFill>
              </a:rPr>
              <a:t>Borrowers</a:t>
            </a:r>
          </a:p>
        </p:txBody>
      </p:sp>
      <p:sp>
        <p:nvSpPr>
          <p:cNvPr id="11" name="Title 6">
            <a:extLst>
              <a:ext uri="{FF2B5EF4-FFF2-40B4-BE49-F238E27FC236}">
                <a16:creationId xmlns:a16="http://schemas.microsoft.com/office/drawing/2014/main" id="{D54C7851-D903-DA8E-4086-6C1BD9E4ED8A}"/>
              </a:ext>
            </a:extLst>
          </p:cNvPr>
          <p:cNvSpPr txBox="1">
            <a:spLocks/>
          </p:cNvSpPr>
          <p:nvPr/>
        </p:nvSpPr>
        <p:spPr>
          <a:xfrm>
            <a:off x="1045029" y="3790607"/>
            <a:ext cx="3903305" cy="6213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a:solidFill>
                  <a:schemeClr val="bg1"/>
                </a:solidFill>
              </a:rPr>
              <a:t>Brokers/LOs</a:t>
            </a:r>
          </a:p>
        </p:txBody>
      </p:sp>
      <p:sp>
        <p:nvSpPr>
          <p:cNvPr id="12" name="Title 6">
            <a:extLst>
              <a:ext uri="{FF2B5EF4-FFF2-40B4-BE49-F238E27FC236}">
                <a16:creationId xmlns:a16="http://schemas.microsoft.com/office/drawing/2014/main" id="{5C9AB54D-0618-EA9F-595C-F4D493CD3C6B}"/>
              </a:ext>
            </a:extLst>
          </p:cNvPr>
          <p:cNvSpPr txBox="1">
            <a:spLocks/>
          </p:cNvSpPr>
          <p:nvPr/>
        </p:nvSpPr>
        <p:spPr>
          <a:xfrm>
            <a:off x="6873552" y="495573"/>
            <a:ext cx="3903305" cy="6213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a:solidFill>
                  <a:schemeClr val="bg1"/>
                </a:solidFill>
              </a:rPr>
              <a:t>Lenders</a:t>
            </a:r>
          </a:p>
        </p:txBody>
      </p:sp>
      <p:sp>
        <p:nvSpPr>
          <p:cNvPr id="13" name="Title 6">
            <a:extLst>
              <a:ext uri="{FF2B5EF4-FFF2-40B4-BE49-F238E27FC236}">
                <a16:creationId xmlns:a16="http://schemas.microsoft.com/office/drawing/2014/main" id="{10429A61-682E-22FC-0E79-57002352092D}"/>
              </a:ext>
            </a:extLst>
          </p:cNvPr>
          <p:cNvSpPr txBox="1">
            <a:spLocks/>
          </p:cNvSpPr>
          <p:nvPr/>
        </p:nvSpPr>
        <p:spPr>
          <a:xfrm>
            <a:off x="6873552" y="3790606"/>
            <a:ext cx="3903305" cy="6213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a:solidFill>
                  <a:schemeClr val="bg1"/>
                </a:solidFill>
              </a:rPr>
              <a:t>Vendors/Investors</a:t>
            </a:r>
          </a:p>
        </p:txBody>
      </p:sp>
      <p:sp>
        <p:nvSpPr>
          <p:cNvPr id="2" name="TextBox 1">
            <a:extLst>
              <a:ext uri="{FF2B5EF4-FFF2-40B4-BE49-F238E27FC236}">
                <a16:creationId xmlns:a16="http://schemas.microsoft.com/office/drawing/2014/main" id="{F7669DBE-3C21-D3C6-CC13-D025AE750C70}"/>
              </a:ext>
            </a:extLst>
          </p:cNvPr>
          <p:cNvSpPr txBox="1"/>
          <p:nvPr/>
        </p:nvSpPr>
        <p:spPr>
          <a:xfrm>
            <a:off x="1045029" y="1284972"/>
            <a:ext cx="4830833" cy="461665"/>
          </a:xfrm>
          <a:prstGeom prst="rect">
            <a:avLst/>
          </a:prstGeom>
          <a:noFill/>
        </p:spPr>
        <p:txBody>
          <a:bodyPr wrap="square" lIns="91440" tIns="45720" rIns="91440" bIns="45720" rtlCol="0" anchor="t">
            <a:spAutoFit/>
          </a:bodyPr>
          <a:lstStyle/>
          <a:p>
            <a:r>
              <a:rPr lang="en-US" sz="2400">
                <a:solidFill>
                  <a:srgbClr val="ED8B00"/>
                </a:solidFill>
                <a:ea typeface="+mn-lt"/>
                <a:cs typeface="+mn-lt"/>
              </a:rPr>
              <a:t>✓</a:t>
            </a:r>
            <a:r>
              <a:rPr lang="en-US" sz="2400">
                <a:solidFill>
                  <a:schemeClr val="bg1"/>
                </a:solidFill>
              </a:rPr>
              <a:t>   </a:t>
            </a:r>
            <a:r>
              <a:rPr lang="en-US" sz="2400" dirty="0">
                <a:solidFill>
                  <a:schemeClr val="bg1"/>
                </a:solidFill>
              </a:rPr>
              <a:t>Fewer document requests</a:t>
            </a:r>
            <a:endParaRPr lang="en-US">
              <a:solidFill>
                <a:schemeClr val="bg1"/>
              </a:solidFill>
            </a:endParaRPr>
          </a:p>
        </p:txBody>
      </p:sp>
      <p:sp>
        <p:nvSpPr>
          <p:cNvPr id="4" name="TextBox 3">
            <a:extLst>
              <a:ext uri="{FF2B5EF4-FFF2-40B4-BE49-F238E27FC236}">
                <a16:creationId xmlns:a16="http://schemas.microsoft.com/office/drawing/2014/main" id="{32D17978-1F5D-46D7-D533-59D482AE1CE1}"/>
              </a:ext>
            </a:extLst>
          </p:cNvPr>
          <p:cNvSpPr txBox="1"/>
          <p:nvPr/>
        </p:nvSpPr>
        <p:spPr>
          <a:xfrm>
            <a:off x="1045029" y="1746637"/>
            <a:ext cx="4830833" cy="461665"/>
          </a:xfrm>
          <a:prstGeom prst="rect">
            <a:avLst/>
          </a:prstGeom>
          <a:noFill/>
        </p:spPr>
        <p:txBody>
          <a:bodyPr wrap="square" lIns="91440" tIns="45720" rIns="91440" bIns="45720" rtlCol="0" anchor="t">
            <a:spAutoFit/>
          </a:bodyPr>
          <a:lstStyle/>
          <a:p>
            <a:r>
              <a:rPr lang="en-US" sz="2400">
                <a:solidFill>
                  <a:srgbClr val="ED8B00"/>
                </a:solidFill>
                <a:ea typeface="+mn-lt"/>
                <a:cs typeface="+mn-lt"/>
              </a:rPr>
              <a:t>✓</a:t>
            </a:r>
            <a:r>
              <a:rPr lang="en-US" sz="2400">
                <a:solidFill>
                  <a:schemeClr val="bg1"/>
                </a:solidFill>
              </a:rPr>
              <a:t>   </a:t>
            </a:r>
            <a:r>
              <a:rPr lang="en-US" sz="2400" dirty="0">
                <a:solidFill>
                  <a:schemeClr val="bg1"/>
                </a:solidFill>
              </a:rPr>
              <a:t>Faster approvals</a:t>
            </a:r>
            <a:endParaRPr lang="en-US">
              <a:solidFill>
                <a:schemeClr val="bg1"/>
              </a:solidFill>
            </a:endParaRPr>
          </a:p>
        </p:txBody>
      </p:sp>
      <p:sp>
        <p:nvSpPr>
          <p:cNvPr id="5" name="TextBox 4">
            <a:extLst>
              <a:ext uri="{FF2B5EF4-FFF2-40B4-BE49-F238E27FC236}">
                <a16:creationId xmlns:a16="http://schemas.microsoft.com/office/drawing/2014/main" id="{1FE5F7AC-B7BB-5E3B-B99D-147C261E6CE4}"/>
              </a:ext>
            </a:extLst>
          </p:cNvPr>
          <p:cNvSpPr txBox="1"/>
          <p:nvPr/>
        </p:nvSpPr>
        <p:spPr>
          <a:xfrm>
            <a:off x="1045029" y="2208302"/>
            <a:ext cx="4830833" cy="461665"/>
          </a:xfrm>
          <a:prstGeom prst="rect">
            <a:avLst/>
          </a:prstGeom>
          <a:noFill/>
        </p:spPr>
        <p:txBody>
          <a:bodyPr wrap="square" lIns="91440" tIns="45720" rIns="91440" bIns="45720" rtlCol="0" anchor="t">
            <a:spAutoFit/>
          </a:bodyPr>
          <a:lstStyle/>
          <a:p>
            <a:r>
              <a:rPr lang="en-US" sz="2400">
                <a:solidFill>
                  <a:srgbClr val="ED8B00"/>
                </a:solidFill>
                <a:ea typeface="+mn-lt"/>
                <a:cs typeface="+mn-lt"/>
              </a:rPr>
              <a:t>✓</a:t>
            </a:r>
            <a:r>
              <a:rPr lang="en-US" sz="2400">
                <a:solidFill>
                  <a:schemeClr val="bg1"/>
                </a:solidFill>
              </a:rPr>
              <a:t>   </a:t>
            </a:r>
            <a:r>
              <a:rPr lang="en-US" sz="2400" dirty="0">
                <a:solidFill>
                  <a:schemeClr val="bg1"/>
                </a:solidFill>
              </a:rPr>
              <a:t>Clearer status</a:t>
            </a:r>
            <a:endParaRPr lang="en-US">
              <a:solidFill>
                <a:schemeClr val="bg1"/>
              </a:solidFill>
            </a:endParaRPr>
          </a:p>
        </p:txBody>
      </p:sp>
      <p:sp>
        <p:nvSpPr>
          <p:cNvPr id="6" name="TextBox 5">
            <a:extLst>
              <a:ext uri="{FF2B5EF4-FFF2-40B4-BE49-F238E27FC236}">
                <a16:creationId xmlns:a16="http://schemas.microsoft.com/office/drawing/2014/main" id="{3651DF10-54C7-CAE8-0965-A9F03360A3C9}"/>
              </a:ext>
            </a:extLst>
          </p:cNvPr>
          <p:cNvSpPr txBox="1"/>
          <p:nvPr/>
        </p:nvSpPr>
        <p:spPr>
          <a:xfrm>
            <a:off x="1045029" y="4574731"/>
            <a:ext cx="4830833" cy="461665"/>
          </a:xfrm>
          <a:prstGeom prst="rect">
            <a:avLst/>
          </a:prstGeom>
          <a:noFill/>
        </p:spPr>
        <p:txBody>
          <a:bodyPr wrap="square" lIns="91440" tIns="45720" rIns="91440" bIns="45720" rtlCol="0" anchor="t">
            <a:spAutoFit/>
          </a:bodyPr>
          <a:lstStyle/>
          <a:p>
            <a:r>
              <a:rPr lang="en-US" sz="2400">
                <a:solidFill>
                  <a:srgbClr val="8E3A80"/>
                </a:solidFill>
                <a:ea typeface="+mn-lt"/>
                <a:cs typeface="+mn-lt"/>
              </a:rPr>
              <a:t>✓</a:t>
            </a:r>
            <a:r>
              <a:rPr lang="en-US" sz="2400">
                <a:solidFill>
                  <a:schemeClr val="bg1"/>
                </a:solidFill>
              </a:rPr>
              <a:t>   </a:t>
            </a:r>
            <a:r>
              <a:rPr lang="en-US" sz="2400" dirty="0">
                <a:solidFill>
                  <a:schemeClr val="bg1"/>
                </a:solidFill>
              </a:rPr>
              <a:t>Less time chasing conditions</a:t>
            </a:r>
            <a:endParaRPr lang="en-US">
              <a:solidFill>
                <a:schemeClr val="bg1"/>
              </a:solidFill>
            </a:endParaRPr>
          </a:p>
        </p:txBody>
      </p:sp>
      <p:sp>
        <p:nvSpPr>
          <p:cNvPr id="7" name="TextBox 6">
            <a:extLst>
              <a:ext uri="{FF2B5EF4-FFF2-40B4-BE49-F238E27FC236}">
                <a16:creationId xmlns:a16="http://schemas.microsoft.com/office/drawing/2014/main" id="{3A423D5A-4281-9FB2-B860-4C5701F1707B}"/>
              </a:ext>
            </a:extLst>
          </p:cNvPr>
          <p:cNvSpPr txBox="1"/>
          <p:nvPr/>
        </p:nvSpPr>
        <p:spPr>
          <a:xfrm>
            <a:off x="1045029" y="5036396"/>
            <a:ext cx="4830833" cy="461665"/>
          </a:xfrm>
          <a:prstGeom prst="rect">
            <a:avLst/>
          </a:prstGeom>
          <a:noFill/>
        </p:spPr>
        <p:txBody>
          <a:bodyPr wrap="square" lIns="91440" tIns="45720" rIns="91440" bIns="45720" rtlCol="0" anchor="t">
            <a:spAutoFit/>
          </a:bodyPr>
          <a:lstStyle/>
          <a:p>
            <a:r>
              <a:rPr lang="en-US" sz="2400">
                <a:solidFill>
                  <a:srgbClr val="8E3A80"/>
                </a:solidFill>
                <a:ea typeface="+mn-lt"/>
                <a:cs typeface="+mn-lt"/>
              </a:rPr>
              <a:t>✓</a:t>
            </a:r>
            <a:r>
              <a:rPr lang="en-US" sz="2400">
                <a:solidFill>
                  <a:schemeClr val="bg1"/>
                </a:solidFill>
              </a:rPr>
              <a:t>   </a:t>
            </a:r>
            <a:r>
              <a:rPr lang="en-US" sz="2400" dirty="0">
                <a:solidFill>
                  <a:schemeClr val="bg1"/>
                </a:solidFill>
              </a:rPr>
              <a:t>Fewer status calls</a:t>
            </a:r>
            <a:endParaRPr lang="en-US">
              <a:solidFill>
                <a:schemeClr val="bg1"/>
              </a:solidFill>
            </a:endParaRPr>
          </a:p>
        </p:txBody>
      </p:sp>
      <p:sp>
        <p:nvSpPr>
          <p:cNvPr id="9" name="TextBox 8">
            <a:extLst>
              <a:ext uri="{FF2B5EF4-FFF2-40B4-BE49-F238E27FC236}">
                <a16:creationId xmlns:a16="http://schemas.microsoft.com/office/drawing/2014/main" id="{91491485-4F13-BD06-7FA2-D6C480F34421}"/>
              </a:ext>
            </a:extLst>
          </p:cNvPr>
          <p:cNvSpPr txBox="1"/>
          <p:nvPr/>
        </p:nvSpPr>
        <p:spPr>
          <a:xfrm>
            <a:off x="1045029" y="5498061"/>
            <a:ext cx="4830833" cy="830997"/>
          </a:xfrm>
          <a:prstGeom prst="rect">
            <a:avLst/>
          </a:prstGeom>
          <a:noFill/>
        </p:spPr>
        <p:txBody>
          <a:bodyPr wrap="square" lIns="91440" tIns="45720" rIns="91440" bIns="45720" rtlCol="0" anchor="t">
            <a:spAutoFit/>
          </a:bodyPr>
          <a:lstStyle/>
          <a:p>
            <a:r>
              <a:rPr lang="en-US" sz="2400" dirty="0">
                <a:solidFill>
                  <a:srgbClr val="8E3A80"/>
                </a:solidFill>
                <a:ea typeface="+mn-lt"/>
                <a:cs typeface="+mn-lt"/>
              </a:rPr>
              <a:t>✓</a:t>
            </a:r>
            <a:r>
              <a:rPr lang="en-US" sz="2400" dirty="0">
                <a:solidFill>
                  <a:schemeClr val="bg1"/>
                </a:solidFill>
              </a:rPr>
              <a:t>   More time to get leads &amp; originate loans</a:t>
            </a:r>
          </a:p>
        </p:txBody>
      </p:sp>
      <p:sp>
        <p:nvSpPr>
          <p:cNvPr id="14" name="TextBox 13">
            <a:extLst>
              <a:ext uri="{FF2B5EF4-FFF2-40B4-BE49-F238E27FC236}">
                <a16:creationId xmlns:a16="http://schemas.microsoft.com/office/drawing/2014/main" id="{225B14C6-B467-4CF1-4D36-9D28F625D0AE}"/>
              </a:ext>
            </a:extLst>
          </p:cNvPr>
          <p:cNvSpPr txBox="1"/>
          <p:nvPr/>
        </p:nvSpPr>
        <p:spPr>
          <a:xfrm>
            <a:off x="6873552" y="1284972"/>
            <a:ext cx="4830833" cy="461665"/>
          </a:xfrm>
          <a:prstGeom prst="rect">
            <a:avLst/>
          </a:prstGeom>
          <a:noFill/>
        </p:spPr>
        <p:txBody>
          <a:bodyPr wrap="square" lIns="91440" tIns="45720" rIns="91440" bIns="45720" rtlCol="0" anchor="t">
            <a:spAutoFit/>
          </a:bodyPr>
          <a:lstStyle/>
          <a:p>
            <a:r>
              <a:rPr lang="en-US" sz="2400">
                <a:solidFill>
                  <a:srgbClr val="298FC2"/>
                </a:solidFill>
                <a:ea typeface="+mn-lt"/>
                <a:cs typeface="+mn-lt"/>
              </a:rPr>
              <a:t>✓</a:t>
            </a:r>
            <a:r>
              <a:rPr lang="en-US" sz="2400">
                <a:solidFill>
                  <a:schemeClr val="bg1"/>
                </a:solidFill>
              </a:rPr>
              <a:t>   </a:t>
            </a:r>
            <a:r>
              <a:rPr lang="en-US" sz="2400" dirty="0">
                <a:solidFill>
                  <a:schemeClr val="bg1"/>
                </a:solidFill>
              </a:rPr>
              <a:t>Lower cost per loan</a:t>
            </a:r>
            <a:endParaRPr lang="en-US">
              <a:solidFill>
                <a:schemeClr val="bg1"/>
              </a:solidFill>
            </a:endParaRPr>
          </a:p>
        </p:txBody>
      </p:sp>
      <p:sp>
        <p:nvSpPr>
          <p:cNvPr id="15" name="TextBox 14">
            <a:extLst>
              <a:ext uri="{FF2B5EF4-FFF2-40B4-BE49-F238E27FC236}">
                <a16:creationId xmlns:a16="http://schemas.microsoft.com/office/drawing/2014/main" id="{1361C202-9569-5AF0-45D0-76FDE8801836}"/>
              </a:ext>
            </a:extLst>
          </p:cNvPr>
          <p:cNvSpPr txBox="1"/>
          <p:nvPr/>
        </p:nvSpPr>
        <p:spPr>
          <a:xfrm>
            <a:off x="6873552" y="1746637"/>
            <a:ext cx="4830833" cy="461665"/>
          </a:xfrm>
          <a:prstGeom prst="rect">
            <a:avLst/>
          </a:prstGeom>
          <a:noFill/>
        </p:spPr>
        <p:txBody>
          <a:bodyPr wrap="square" lIns="91440" tIns="45720" rIns="91440" bIns="45720" rtlCol="0" anchor="t">
            <a:spAutoFit/>
          </a:bodyPr>
          <a:lstStyle/>
          <a:p>
            <a:r>
              <a:rPr lang="en-US" sz="2400">
                <a:solidFill>
                  <a:srgbClr val="298FC2"/>
                </a:solidFill>
                <a:ea typeface="+mn-lt"/>
                <a:cs typeface="+mn-lt"/>
              </a:rPr>
              <a:t>✓</a:t>
            </a:r>
            <a:r>
              <a:rPr lang="en-US" sz="2400">
                <a:solidFill>
                  <a:schemeClr val="bg1"/>
                </a:solidFill>
                <a:ea typeface="+mn-lt"/>
                <a:cs typeface="+mn-lt"/>
              </a:rPr>
              <a:t>   </a:t>
            </a:r>
            <a:r>
              <a:rPr lang="en-US" sz="2400" dirty="0">
                <a:solidFill>
                  <a:schemeClr val="bg1"/>
                </a:solidFill>
              </a:rPr>
              <a:t>Shorter cycle times</a:t>
            </a:r>
            <a:endParaRPr lang="en-US">
              <a:solidFill>
                <a:schemeClr val="bg1"/>
              </a:solidFill>
            </a:endParaRPr>
          </a:p>
        </p:txBody>
      </p:sp>
      <p:sp>
        <p:nvSpPr>
          <p:cNvPr id="16" name="TextBox 15">
            <a:extLst>
              <a:ext uri="{FF2B5EF4-FFF2-40B4-BE49-F238E27FC236}">
                <a16:creationId xmlns:a16="http://schemas.microsoft.com/office/drawing/2014/main" id="{004909C2-8346-C5B6-D8FD-D983E1140D60}"/>
              </a:ext>
            </a:extLst>
          </p:cNvPr>
          <p:cNvSpPr txBox="1"/>
          <p:nvPr/>
        </p:nvSpPr>
        <p:spPr>
          <a:xfrm>
            <a:off x="6873552" y="2208302"/>
            <a:ext cx="4830833" cy="461665"/>
          </a:xfrm>
          <a:prstGeom prst="rect">
            <a:avLst/>
          </a:prstGeom>
          <a:noFill/>
        </p:spPr>
        <p:txBody>
          <a:bodyPr wrap="square" lIns="91440" tIns="45720" rIns="91440" bIns="45720" rtlCol="0" anchor="t">
            <a:spAutoFit/>
          </a:bodyPr>
          <a:lstStyle/>
          <a:p>
            <a:r>
              <a:rPr lang="en-US" sz="2400">
                <a:solidFill>
                  <a:srgbClr val="298FC2"/>
                </a:solidFill>
                <a:ea typeface="+mn-lt"/>
                <a:cs typeface="+mn-lt"/>
              </a:rPr>
              <a:t>✓</a:t>
            </a:r>
            <a:r>
              <a:rPr lang="en-US" sz="2400">
                <a:solidFill>
                  <a:schemeClr val="bg1"/>
                </a:solidFill>
                <a:ea typeface="+mn-lt"/>
                <a:cs typeface="+mn-lt"/>
              </a:rPr>
              <a:t>   </a:t>
            </a:r>
            <a:r>
              <a:rPr lang="en-US" sz="2400" dirty="0">
                <a:solidFill>
                  <a:schemeClr val="bg1"/>
                </a:solidFill>
              </a:rPr>
              <a:t>Less operational overhead</a:t>
            </a:r>
            <a:endParaRPr lang="en-US">
              <a:solidFill>
                <a:schemeClr val="bg1"/>
              </a:solidFill>
            </a:endParaRPr>
          </a:p>
        </p:txBody>
      </p:sp>
      <p:sp>
        <p:nvSpPr>
          <p:cNvPr id="17" name="TextBox 16">
            <a:extLst>
              <a:ext uri="{FF2B5EF4-FFF2-40B4-BE49-F238E27FC236}">
                <a16:creationId xmlns:a16="http://schemas.microsoft.com/office/drawing/2014/main" id="{E1DA876D-BC75-DED0-E4B5-543F583FF1CD}"/>
              </a:ext>
            </a:extLst>
          </p:cNvPr>
          <p:cNvSpPr txBox="1"/>
          <p:nvPr/>
        </p:nvSpPr>
        <p:spPr>
          <a:xfrm>
            <a:off x="6873552" y="4574731"/>
            <a:ext cx="4830833" cy="461665"/>
          </a:xfrm>
          <a:prstGeom prst="rect">
            <a:avLst/>
          </a:prstGeom>
          <a:noFill/>
        </p:spPr>
        <p:txBody>
          <a:bodyPr wrap="square" lIns="91440" tIns="45720" rIns="91440" bIns="45720" rtlCol="0" anchor="t">
            <a:spAutoFit/>
          </a:bodyPr>
          <a:lstStyle/>
          <a:p>
            <a:r>
              <a:rPr lang="en-US" sz="2400">
                <a:solidFill>
                  <a:srgbClr val="BC204B"/>
                </a:solidFill>
                <a:ea typeface="+mn-lt"/>
                <a:cs typeface="+mn-lt"/>
              </a:rPr>
              <a:t>✓</a:t>
            </a:r>
            <a:r>
              <a:rPr lang="en-US" sz="2400">
                <a:solidFill>
                  <a:schemeClr val="bg1"/>
                </a:solidFill>
              </a:rPr>
              <a:t>   </a:t>
            </a:r>
            <a:r>
              <a:rPr lang="en-US" sz="2400" dirty="0">
                <a:solidFill>
                  <a:schemeClr val="bg1"/>
                </a:solidFill>
              </a:rPr>
              <a:t>Integrate once</a:t>
            </a:r>
            <a:endParaRPr lang="en-US">
              <a:solidFill>
                <a:schemeClr val="bg1"/>
              </a:solidFill>
            </a:endParaRPr>
          </a:p>
        </p:txBody>
      </p:sp>
      <p:sp>
        <p:nvSpPr>
          <p:cNvPr id="18" name="TextBox 17">
            <a:extLst>
              <a:ext uri="{FF2B5EF4-FFF2-40B4-BE49-F238E27FC236}">
                <a16:creationId xmlns:a16="http://schemas.microsoft.com/office/drawing/2014/main" id="{79D33CEC-2B2C-7F41-EEDA-CA45E8F9B953}"/>
              </a:ext>
            </a:extLst>
          </p:cNvPr>
          <p:cNvSpPr txBox="1"/>
          <p:nvPr/>
        </p:nvSpPr>
        <p:spPr>
          <a:xfrm>
            <a:off x="6873552" y="5036396"/>
            <a:ext cx="4830833" cy="461665"/>
          </a:xfrm>
          <a:prstGeom prst="rect">
            <a:avLst/>
          </a:prstGeom>
          <a:noFill/>
        </p:spPr>
        <p:txBody>
          <a:bodyPr wrap="square" lIns="91440" tIns="45720" rIns="91440" bIns="45720" rtlCol="0" anchor="t">
            <a:spAutoFit/>
          </a:bodyPr>
          <a:lstStyle/>
          <a:p>
            <a:r>
              <a:rPr lang="en-US" sz="2400">
                <a:solidFill>
                  <a:srgbClr val="BC204B"/>
                </a:solidFill>
                <a:ea typeface="+mn-lt"/>
                <a:cs typeface="+mn-lt"/>
              </a:rPr>
              <a:t>✓  </a:t>
            </a:r>
            <a:r>
              <a:rPr lang="en-US" sz="2400">
                <a:solidFill>
                  <a:srgbClr val="BC204B"/>
                </a:solidFill>
              </a:rPr>
              <a:t> </a:t>
            </a:r>
            <a:r>
              <a:rPr lang="en-US" sz="2400">
                <a:solidFill>
                  <a:srgbClr val="FFFFFF"/>
                </a:solidFill>
              </a:rPr>
              <a:t>C</a:t>
            </a:r>
            <a:r>
              <a:rPr lang="en-US" sz="2400" dirty="0">
                <a:solidFill>
                  <a:schemeClr val="bg1"/>
                </a:solidFill>
              </a:rPr>
              <a:t>leaner data</a:t>
            </a:r>
            <a:endParaRPr lang="en-US">
              <a:solidFill>
                <a:schemeClr val="bg1"/>
              </a:solidFill>
            </a:endParaRPr>
          </a:p>
        </p:txBody>
      </p:sp>
      <p:sp>
        <p:nvSpPr>
          <p:cNvPr id="19" name="TextBox 18">
            <a:extLst>
              <a:ext uri="{FF2B5EF4-FFF2-40B4-BE49-F238E27FC236}">
                <a16:creationId xmlns:a16="http://schemas.microsoft.com/office/drawing/2014/main" id="{DD20FFE7-3AED-A254-9DC5-F8B14F9C8126}"/>
              </a:ext>
            </a:extLst>
          </p:cNvPr>
          <p:cNvSpPr txBox="1"/>
          <p:nvPr/>
        </p:nvSpPr>
        <p:spPr>
          <a:xfrm>
            <a:off x="6873552" y="5498061"/>
            <a:ext cx="4830833" cy="461665"/>
          </a:xfrm>
          <a:prstGeom prst="rect">
            <a:avLst/>
          </a:prstGeom>
          <a:noFill/>
        </p:spPr>
        <p:txBody>
          <a:bodyPr wrap="square" lIns="91440" tIns="45720" rIns="91440" bIns="45720" rtlCol="0" anchor="t">
            <a:spAutoFit/>
          </a:bodyPr>
          <a:lstStyle/>
          <a:p>
            <a:r>
              <a:rPr lang="en-US" sz="2400">
                <a:solidFill>
                  <a:srgbClr val="BC204B"/>
                </a:solidFill>
                <a:ea typeface="+mn-lt"/>
                <a:cs typeface="+mn-lt"/>
              </a:rPr>
              <a:t>✓</a:t>
            </a:r>
            <a:r>
              <a:rPr lang="en-US" sz="2400">
                <a:solidFill>
                  <a:schemeClr val="bg1"/>
                </a:solidFill>
                <a:ea typeface="+mn-lt"/>
                <a:cs typeface="+mn-lt"/>
              </a:rPr>
              <a:t>   </a:t>
            </a:r>
            <a:r>
              <a:rPr lang="en-US" sz="2400" dirty="0">
                <a:solidFill>
                  <a:schemeClr val="bg1"/>
                </a:solidFill>
              </a:rPr>
              <a:t>Faster delivery</a:t>
            </a:r>
            <a:endParaRPr lang="en-US">
              <a:solidFill>
                <a:schemeClr val="bg1"/>
              </a:solidFill>
            </a:endParaRPr>
          </a:p>
        </p:txBody>
      </p:sp>
      <p:sp>
        <p:nvSpPr>
          <p:cNvPr id="20" name="TextBox 19">
            <a:extLst>
              <a:ext uri="{FF2B5EF4-FFF2-40B4-BE49-F238E27FC236}">
                <a16:creationId xmlns:a16="http://schemas.microsoft.com/office/drawing/2014/main" id="{971603D1-F591-A615-295F-EE79399CBA98}"/>
              </a:ext>
            </a:extLst>
          </p:cNvPr>
          <p:cNvSpPr txBox="1"/>
          <p:nvPr/>
        </p:nvSpPr>
        <p:spPr>
          <a:xfrm>
            <a:off x="6873551" y="5954452"/>
            <a:ext cx="5323891" cy="461665"/>
          </a:xfrm>
          <a:prstGeom prst="rect">
            <a:avLst/>
          </a:prstGeom>
          <a:noFill/>
        </p:spPr>
        <p:txBody>
          <a:bodyPr wrap="square" lIns="91440" tIns="45720" rIns="91440" bIns="45720" rtlCol="0" anchor="t">
            <a:spAutoFit/>
          </a:bodyPr>
          <a:lstStyle/>
          <a:p>
            <a:r>
              <a:rPr lang="en-US" sz="2400">
                <a:solidFill>
                  <a:srgbClr val="BC204B"/>
                </a:solidFill>
                <a:ea typeface="+mn-lt"/>
                <a:cs typeface="+mn-lt"/>
              </a:rPr>
              <a:t>✓</a:t>
            </a:r>
            <a:r>
              <a:rPr lang="en-US" sz="2400">
                <a:solidFill>
                  <a:schemeClr val="bg1"/>
                </a:solidFill>
                <a:ea typeface="+mn-lt"/>
                <a:cs typeface="+mn-lt"/>
              </a:rPr>
              <a:t>   </a:t>
            </a:r>
            <a:r>
              <a:rPr lang="en-US" sz="2400" dirty="0">
                <a:solidFill>
                  <a:schemeClr val="bg1"/>
                </a:solidFill>
              </a:rPr>
              <a:t>Reach ecosystem through platform</a:t>
            </a:r>
            <a:endParaRPr lang="en-US">
              <a:solidFill>
                <a:schemeClr val="bg1"/>
              </a:solidFill>
            </a:endParaRPr>
          </a:p>
        </p:txBody>
      </p:sp>
    </p:spTree>
    <p:extLst>
      <p:ext uri="{BB962C8B-B14F-4D97-AF65-F5344CB8AC3E}">
        <p14:creationId xmlns:p14="http://schemas.microsoft.com/office/powerpoint/2010/main" val="76143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9" grpId="0"/>
      <p:bldP spid="14" grpId="0"/>
      <p:bldP spid="15" grpId="0"/>
      <p:bldP spid="16" grpId="0"/>
      <p:bldP spid="17" grpId="0"/>
      <p:bldP spid="18" grpId="0"/>
      <p:bldP spid="19" grpId="0"/>
      <p:bldP spid="2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6EC21-7D85-814C-AC64-8E62299C1A5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0320CC2-DA09-098C-89C9-8B9A849DBDBD}"/>
              </a:ext>
            </a:extLst>
          </p:cNvPr>
          <p:cNvSpPr>
            <a:spLocks noGrp="1"/>
          </p:cNvSpPr>
          <p:nvPr>
            <p:ph type="ctrTitle"/>
          </p:nvPr>
        </p:nvSpPr>
        <p:spPr>
          <a:xfrm>
            <a:off x="1524000" y="933237"/>
            <a:ext cx="9144000" cy="2387600"/>
          </a:xfrm>
        </p:spPr>
        <p:txBody>
          <a:bodyPr vert="horz" lIns="91440" tIns="45720" rIns="91440" bIns="45720" rtlCol="0" anchor="b">
            <a:normAutofit/>
          </a:bodyPr>
          <a:lstStyle/>
          <a:p>
            <a:r>
              <a:rPr lang="en-US" kern="1200" dirty="0">
                <a:solidFill>
                  <a:schemeClr val="bg1"/>
                </a:solidFill>
              </a:rPr>
              <a:t>Less coordination</a:t>
            </a:r>
          </a:p>
        </p:txBody>
      </p:sp>
      <p:sp>
        <p:nvSpPr>
          <p:cNvPr id="2" name="Title 6">
            <a:extLst>
              <a:ext uri="{FF2B5EF4-FFF2-40B4-BE49-F238E27FC236}">
                <a16:creationId xmlns:a16="http://schemas.microsoft.com/office/drawing/2014/main" id="{86F3E4EB-5BAE-AFC0-173D-8BF248BA8222}"/>
              </a:ext>
            </a:extLst>
          </p:cNvPr>
          <p:cNvSpPr txBox="1">
            <a:spLocks/>
          </p:cNvSpPr>
          <p:nvPr/>
        </p:nvSpPr>
        <p:spPr>
          <a:xfrm>
            <a:off x="1524000" y="1704260"/>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rPr>
              <a:t>Fewer touches</a:t>
            </a:r>
          </a:p>
        </p:txBody>
      </p:sp>
      <p:sp>
        <p:nvSpPr>
          <p:cNvPr id="3" name="Title 6">
            <a:extLst>
              <a:ext uri="{FF2B5EF4-FFF2-40B4-BE49-F238E27FC236}">
                <a16:creationId xmlns:a16="http://schemas.microsoft.com/office/drawing/2014/main" id="{CE561957-9168-2CA8-22E3-BC21D9FEF7CB}"/>
              </a:ext>
            </a:extLst>
          </p:cNvPr>
          <p:cNvSpPr txBox="1">
            <a:spLocks/>
          </p:cNvSpPr>
          <p:nvPr/>
        </p:nvSpPr>
        <p:spPr>
          <a:xfrm>
            <a:off x="1524000" y="2475282"/>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rPr>
              <a:t>Less rework</a:t>
            </a:r>
          </a:p>
        </p:txBody>
      </p:sp>
    </p:spTree>
    <p:extLst>
      <p:ext uri="{BB962C8B-B14F-4D97-AF65-F5344CB8AC3E}">
        <p14:creationId xmlns:p14="http://schemas.microsoft.com/office/powerpoint/2010/main" val="307629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6DD91-5770-9D2B-6BDC-DA9D456F691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E192808-E120-2598-C23D-ED171F3BAC58}"/>
              </a:ext>
            </a:extLst>
          </p:cNvPr>
          <p:cNvSpPr>
            <a:spLocks noGrp="1"/>
          </p:cNvSpPr>
          <p:nvPr>
            <p:ph type="ctrTitle"/>
          </p:nvPr>
        </p:nvSpPr>
        <p:spPr>
          <a:xfrm>
            <a:off x="1524000" y="693155"/>
            <a:ext cx="9144000" cy="2387600"/>
          </a:xfrm>
        </p:spPr>
        <p:txBody>
          <a:bodyPr vert="horz" lIns="91440" tIns="45720" rIns="91440" bIns="45720" rtlCol="0" anchor="b">
            <a:normAutofit/>
          </a:bodyPr>
          <a:lstStyle/>
          <a:p>
            <a:r>
              <a:rPr lang="en-US" kern="1200" dirty="0">
                <a:solidFill>
                  <a:schemeClr val="bg1"/>
                </a:solidFill>
              </a:rPr>
              <a:t>Faster</a:t>
            </a:r>
          </a:p>
        </p:txBody>
      </p:sp>
      <p:sp>
        <p:nvSpPr>
          <p:cNvPr id="2" name="Title 6">
            <a:extLst>
              <a:ext uri="{FF2B5EF4-FFF2-40B4-BE49-F238E27FC236}">
                <a16:creationId xmlns:a16="http://schemas.microsoft.com/office/drawing/2014/main" id="{1704CD8F-76AB-EAC3-A5B6-CD3B17239177}"/>
              </a:ext>
            </a:extLst>
          </p:cNvPr>
          <p:cNvSpPr txBox="1">
            <a:spLocks/>
          </p:cNvSpPr>
          <p:nvPr/>
        </p:nvSpPr>
        <p:spPr>
          <a:xfrm>
            <a:off x="1524000" y="1464178"/>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rPr>
              <a:t>Cheaper</a:t>
            </a:r>
          </a:p>
        </p:txBody>
      </p:sp>
      <p:sp>
        <p:nvSpPr>
          <p:cNvPr id="3" name="Title 6">
            <a:extLst>
              <a:ext uri="{FF2B5EF4-FFF2-40B4-BE49-F238E27FC236}">
                <a16:creationId xmlns:a16="http://schemas.microsoft.com/office/drawing/2014/main" id="{2B0D07F0-4D1C-D878-50AB-9F7A32417457}"/>
              </a:ext>
            </a:extLst>
          </p:cNvPr>
          <p:cNvSpPr txBox="1">
            <a:spLocks/>
          </p:cNvSpPr>
          <p:nvPr/>
        </p:nvSpPr>
        <p:spPr>
          <a:xfrm>
            <a:off x="1524000" y="2235200"/>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rPr>
              <a:t>Simpler</a:t>
            </a:r>
          </a:p>
        </p:txBody>
      </p:sp>
    </p:spTree>
    <p:extLst>
      <p:ext uri="{BB962C8B-B14F-4D97-AF65-F5344CB8AC3E}">
        <p14:creationId xmlns:p14="http://schemas.microsoft.com/office/powerpoint/2010/main" val="48227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5BDE3-5507-DB5D-1EE2-93C62AC51B3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13CB513-645B-614F-275F-B2FEF1668F52}"/>
              </a:ext>
            </a:extLst>
          </p:cNvPr>
          <p:cNvSpPr>
            <a:spLocks noGrp="1"/>
          </p:cNvSpPr>
          <p:nvPr>
            <p:ph type="ctrTitle"/>
          </p:nvPr>
        </p:nvSpPr>
        <p:spPr>
          <a:xfrm>
            <a:off x="1524000" y="2051803"/>
            <a:ext cx="9144000" cy="2387600"/>
          </a:xfrm>
        </p:spPr>
        <p:txBody>
          <a:bodyPr vert="horz" lIns="91440" tIns="45720" rIns="91440" bIns="45720" rtlCol="0" anchor="b">
            <a:normAutofit/>
          </a:bodyPr>
          <a:lstStyle/>
          <a:p>
            <a:r>
              <a:rPr lang="en-US" dirty="0">
                <a:solidFill>
                  <a:schemeClr val="bg1"/>
                </a:solidFill>
              </a:rPr>
              <a:t>This is what the </a:t>
            </a:r>
            <a:r>
              <a:rPr lang="en-US" b="1" dirty="0">
                <a:solidFill>
                  <a:srgbClr val="8E3A80"/>
                </a:solidFill>
              </a:rPr>
              <a:t>next era of mortgage</a:t>
            </a:r>
            <a:r>
              <a:rPr lang="en-US" dirty="0">
                <a:solidFill>
                  <a:schemeClr val="bg1"/>
                </a:solidFill>
              </a:rPr>
              <a:t> looks like</a:t>
            </a:r>
            <a:endParaRPr lang="en-US" kern="1200" dirty="0">
              <a:solidFill>
                <a:schemeClr val="bg1"/>
              </a:solidFill>
            </a:endParaRPr>
          </a:p>
        </p:txBody>
      </p:sp>
    </p:spTree>
    <p:extLst>
      <p:ext uri="{BB962C8B-B14F-4D97-AF65-F5344CB8AC3E}">
        <p14:creationId xmlns:p14="http://schemas.microsoft.com/office/powerpoint/2010/main" val="30062354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0DF1F-93CF-49F5-6ED1-947643F57018}"/>
            </a:ext>
          </a:extLst>
        </p:cNvPr>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olorful background with curved shapes&#10;&#10;AI-generated content may be incorrect.">
            <a:extLst>
              <a:ext uri="{FF2B5EF4-FFF2-40B4-BE49-F238E27FC236}">
                <a16:creationId xmlns:a16="http://schemas.microsoft.com/office/drawing/2014/main" id="{011FE8E4-C21C-B0A0-F90B-584F70211FD9}"/>
              </a:ext>
            </a:extLst>
          </p:cNvPr>
          <p:cNvPicPr>
            <a:picLocks noChangeAspect="1"/>
          </p:cNvPicPr>
          <p:nvPr/>
        </p:nvPicPr>
        <p:blipFill>
          <a:blip r:embed="rId3"/>
          <a:srcRect l="4562" r="18839" b="247"/>
          <a:stretch>
            <a:fillRect/>
          </a:stretch>
        </p:blipFill>
        <p:spPr>
          <a:xfrm>
            <a:off x="3863299" y="10"/>
            <a:ext cx="8668512" cy="6857990"/>
          </a:xfrm>
          <a:prstGeom prst="rect">
            <a:avLst/>
          </a:prstGeom>
        </p:spPr>
      </p:pic>
      <p:sp>
        <p:nvSpPr>
          <p:cNvPr id="72" name="Rectangle 7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6D3B9296-0863-1256-30E0-BDB863924E8C}"/>
              </a:ext>
            </a:extLst>
          </p:cNvPr>
          <p:cNvSpPr>
            <a:spLocks noGrp="1"/>
          </p:cNvSpPr>
          <p:nvPr>
            <p:ph type="ctrTitle"/>
          </p:nvPr>
        </p:nvSpPr>
        <p:spPr>
          <a:xfrm>
            <a:off x="742607" y="2934686"/>
            <a:ext cx="7205224" cy="990216"/>
          </a:xfrm>
        </p:spPr>
        <p:txBody>
          <a:bodyPr vert="horz" lIns="91440" tIns="45720" rIns="91440" bIns="45720" rtlCol="0" anchor="b">
            <a:noAutofit/>
          </a:bodyPr>
          <a:lstStyle/>
          <a:p>
            <a:pPr algn="l"/>
            <a:r>
              <a:rPr lang="en-US" sz="6600" i="1">
                <a:solidFill>
                  <a:schemeClr val="bg1"/>
                </a:solidFill>
              </a:rPr>
              <a:t>Let's make this real...</a:t>
            </a:r>
            <a:endParaRPr lang="en-US" sz="6600" i="1">
              <a:solidFill>
                <a:schemeClr val="bg1"/>
              </a:solidFill>
              <a:ea typeface="Calibri Light"/>
              <a:cs typeface="Calibri Light"/>
            </a:endParaRPr>
          </a:p>
        </p:txBody>
      </p:sp>
      <p:sp>
        <p:nvSpPr>
          <p:cNvPr id="76" name="Rectangle 7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6474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stretch>
            <a:fillRect t="-5000" b="-5000"/>
          </a:stretch>
        </a:blipFill>
        <a:effectLst/>
      </p:bgPr>
    </p:bg>
    <p:spTree>
      <p:nvGrpSpPr>
        <p:cNvPr id="1" name="">
          <a:extLst>
            <a:ext uri="{FF2B5EF4-FFF2-40B4-BE49-F238E27FC236}">
              <a16:creationId xmlns:a16="http://schemas.microsoft.com/office/drawing/2014/main" id="{76BCC9E6-DADE-38C2-06EE-9A5838E4DB2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E4EDCAB-49DC-C7EF-516E-0D4163DDB9F5}"/>
              </a:ext>
            </a:extLst>
          </p:cNvPr>
          <p:cNvPicPr>
            <a:picLocks noChangeAspect="1"/>
          </p:cNvPicPr>
          <p:nvPr/>
        </p:nvPicPr>
        <p:blipFill>
          <a:blip r:embed="rId4"/>
          <a:stretch>
            <a:fillRect/>
          </a:stretch>
        </p:blipFill>
        <p:spPr>
          <a:xfrm>
            <a:off x="4191000" y="1524000"/>
            <a:ext cx="3799933" cy="3799933"/>
          </a:xfrm>
          <a:prstGeom prst="rect">
            <a:avLst/>
          </a:prstGeom>
        </p:spPr>
      </p:pic>
    </p:spTree>
    <p:extLst>
      <p:ext uri="{BB962C8B-B14F-4D97-AF65-F5344CB8AC3E}">
        <p14:creationId xmlns:p14="http://schemas.microsoft.com/office/powerpoint/2010/main" val="15129925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stretch>
            <a:fillRect t="-5000" b="-5000"/>
          </a:stretch>
        </a:blipFill>
        <a:effectLst/>
      </p:bgPr>
    </p:bg>
    <p:spTree>
      <p:nvGrpSpPr>
        <p:cNvPr id="1" name="">
          <a:extLst>
            <a:ext uri="{FF2B5EF4-FFF2-40B4-BE49-F238E27FC236}">
              <a16:creationId xmlns:a16="http://schemas.microsoft.com/office/drawing/2014/main" id="{3D00F26E-B8F2-DDAA-1EB7-36FB2A9F398D}"/>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627ED53E-7C79-E3C6-CC24-49E48F7802F5}"/>
              </a:ext>
            </a:extLst>
          </p:cNvPr>
          <p:cNvPicPr>
            <a:picLocks noChangeAspect="1"/>
          </p:cNvPicPr>
          <p:nvPr/>
        </p:nvPicPr>
        <p:blipFill>
          <a:blip r:embed="rId4"/>
          <a:stretch>
            <a:fillRect/>
          </a:stretch>
        </p:blipFill>
        <p:spPr>
          <a:xfrm>
            <a:off x="2650672" y="414339"/>
            <a:ext cx="6890656" cy="6029322"/>
          </a:xfrm>
          <a:prstGeom prst="rect">
            <a:avLst/>
          </a:prstGeom>
        </p:spPr>
      </p:pic>
    </p:spTree>
    <p:extLst>
      <p:ext uri="{BB962C8B-B14F-4D97-AF65-F5344CB8AC3E}">
        <p14:creationId xmlns:p14="http://schemas.microsoft.com/office/powerpoint/2010/main" val="27245627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stretch>
            <a:fillRect t="-5000" b="-5000"/>
          </a:stretch>
        </a:blipFill>
        <a:effectLst/>
      </p:bgPr>
    </p:bg>
    <p:spTree>
      <p:nvGrpSpPr>
        <p:cNvPr id="1" name="">
          <a:extLst>
            <a:ext uri="{FF2B5EF4-FFF2-40B4-BE49-F238E27FC236}">
              <a16:creationId xmlns:a16="http://schemas.microsoft.com/office/drawing/2014/main" id="{787F5BA6-B119-FB7F-0B84-9B57F955A596}"/>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AD1E68AA-4BCD-2343-09D8-D3B77A6B00E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3467" y="988993"/>
            <a:ext cx="10905066" cy="4880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3865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stretch>
            <a:fillRect t="-5000" b="-5000"/>
          </a:stretch>
        </a:blipFill>
        <a:effectLst/>
      </p:bgPr>
    </p:bg>
    <p:spTree>
      <p:nvGrpSpPr>
        <p:cNvPr id="1" name="">
          <a:extLst>
            <a:ext uri="{FF2B5EF4-FFF2-40B4-BE49-F238E27FC236}">
              <a16:creationId xmlns:a16="http://schemas.microsoft.com/office/drawing/2014/main" id="{8F26E431-CF81-006B-EAFB-22D14C1F2CE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937FEE3-8C86-2E94-A6D8-4E5076E8F7AB}"/>
              </a:ext>
            </a:extLst>
          </p:cNvPr>
          <p:cNvSpPr txBox="1"/>
          <p:nvPr/>
        </p:nvSpPr>
        <p:spPr>
          <a:xfrm>
            <a:off x="941916" y="793750"/>
            <a:ext cx="10828866" cy="56938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ea typeface="+mn-lt"/>
                <a:cs typeface="+mn-lt"/>
              </a:rPr>
              <a:t>If </a:t>
            </a:r>
            <a:r>
              <a:rPr lang="en-US" sz="1400" dirty="0" err="1">
                <a:ea typeface="+mn-lt"/>
                <a:cs typeface="+mn-lt"/>
              </a:rPr>
              <a:t>LoanPurposeType</a:t>
            </a:r>
            <a:r>
              <a:rPr lang="en-US" sz="1400" dirty="0">
                <a:ea typeface="+mn-lt"/>
                <a:cs typeface="+mn-lt"/>
              </a:rPr>
              <a:t>="Refinance"   and </a:t>
            </a:r>
            <a:r>
              <a:rPr lang="en-US" sz="1400" dirty="0" err="1">
                <a:ea typeface="+mn-lt"/>
                <a:cs typeface="+mn-lt"/>
              </a:rPr>
              <a:t>RefianceCashoutDeterminationType</a:t>
            </a:r>
            <a:r>
              <a:rPr lang="en-US" sz="1400" dirty="0">
                <a:ea typeface="+mn-lt"/>
                <a:cs typeface="+mn-lt"/>
              </a:rPr>
              <a:t> ="</a:t>
            </a:r>
            <a:r>
              <a:rPr lang="en-US" sz="1400" dirty="0" err="1">
                <a:ea typeface="+mn-lt"/>
                <a:cs typeface="+mn-lt"/>
              </a:rPr>
              <a:t>CashOut</a:t>
            </a:r>
            <a:r>
              <a:rPr lang="en-US" sz="1400" dirty="0">
                <a:ea typeface="+mn-lt"/>
                <a:cs typeface="+mn-lt"/>
              </a:rPr>
              <a:t>"   Then </a:t>
            </a:r>
            <a:r>
              <a:rPr lang="en-US" sz="1400" dirty="0" err="1">
                <a:ea typeface="+mn-lt"/>
                <a:cs typeface="+mn-lt"/>
              </a:rPr>
              <a:t>RefiCashout</a:t>
            </a:r>
            <a:endParaRPr lang="en-US" sz="1400" dirty="0"/>
          </a:p>
          <a:p>
            <a:endParaRPr lang="en-US" sz="1400" dirty="0">
              <a:ea typeface="+mn-lt"/>
              <a:cs typeface="+mn-lt"/>
            </a:endParaRPr>
          </a:p>
          <a:p>
            <a:r>
              <a:rPr lang="en-US" sz="1400" dirty="0">
                <a:ea typeface="+mn-lt"/>
                <a:cs typeface="+mn-lt"/>
              </a:rPr>
              <a:t>      If </a:t>
            </a:r>
            <a:r>
              <a:rPr lang="en-US" sz="1400" dirty="0" err="1">
                <a:ea typeface="+mn-lt"/>
                <a:cs typeface="+mn-lt"/>
              </a:rPr>
              <a:t>LoanPurposeType</a:t>
            </a:r>
            <a:r>
              <a:rPr lang="en-US" sz="1400" dirty="0">
                <a:ea typeface="+mn-lt"/>
                <a:cs typeface="+mn-lt"/>
              </a:rPr>
              <a:t>="Refinance"  and </a:t>
            </a:r>
            <a:r>
              <a:rPr lang="en-US" sz="1400" dirty="0" err="1">
                <a:ea typeface="+mn-lt"/>
                <a:cs typeface="+mn-lt"/>
              </a:rPr>
              <a:t>RefianceCashoutDeterminationType</a:t>
            </a:r>
            <a:r>
              <a:rPr lang="en-US" sz="1400" dirty="0">
                <a:ea typeface="+mn-lt"/>
                <a:cs typeface="+mn-lt"/>
              </a:rPr>
              <a:t> =" </a:t>
            </a:r>
            <a:r>
              <a:rPr lang="en-US" sz="1400" dirty="0" err="1">
                <a:ea typeface="+mn-lt"/>
                <a:cs typeface="+mn-lt"/>
              </a:rPr>
              <a:t>LimitedCashOut</a:t>
            </a:r>
            <a:r>
              <a:rPr lang="en-US" sz="1400" dirty="0">
                <a:ea typeface="+mn-lt"/>
                <a:cs typeface="+mn-lt"/>
              </a:rPr>
              <a:t>"   Then </a:t>
            </a:r>
            <a:r>
              <a:rPr lang="en-US" sz="1400" dirty="0" err="1">
                <a:ea typeface="+mn-lt"/>
                <a:cs typeface="+mn-lt"/>
              </a:rPr>
              <a:t>RefiRateTermLimitedCO</a:t>
            </a:r>
            <a:endParaRPr lang="en-US" sz="1400" dirty="0"/>
          </a:p>
          <a:p>
            <a:endParaRPr lang="en-US" sz="1400" dirty="0">
              <a:ea typeface="+mn-lt"/>
              <a:cs typeface="+mn-lt"/>
            </a:endParaRPr>
          </a:p>
          <a:p>
            <a:r>
              <a:rPr lang="en-US" sz="1400" dirty="0">
                <a:ea typeface="+mn-lt"/>
                <a:cs typeface="+mn-lt"/>
              </a:rPr>
              <a:t>      If </a:t>
            </a:r>
            <a:r>
              <a:rPr lang="en-US" sz="1400" dirty="0" err="1">
                <a:ea typeface="+mn-lt"/>
                <a:cs typeface="+mn-lt"/>
              </a:rPr>
              <a:t>LoanPurposeType</a:t>
            </a:r>
            <a:r>
              <a:rPr lang="en-US" sz="1400" dirty="0">
                <a:ea typeface="+mn-lt"/>
                <a:cs typeface="+mn-lt"/>
              </a:rPr>
              <a:t>="Refinance"  &amp;&amp;  </a:t>
            </a:r>
            <a:r>
              <a:rPr lang="en-US" sz="1400" dirty="0" err="1">
                <a:ea typeface="+mn-lt"/>
                <a:cs typeface="+mn-lt"/>
              </a:rPr>
              <a:t>RefinancePrimaryPurposeType</a:t>
            </a:r>
            <a:r>
              <a:rPr lang="en-US" sz="1400" dirty="0">
                <a:ea typeface="+mn-lt"/>
                <a:cs typeface="+mn-lt"/>
              </a:rPr>
              <a:t>=="</a:t>
            </a:r>
            <a:r>
              <a:rPr lang="en-US" sz="1400" dirty="0" err="1">
                <a:ea typeface="+mn-lt"/>
                <a:cs typeface="+mn-lt"/>
              </a:rPr>
              <a:t>InterestRateReductionRefinanceLoan</a:t>
            </a:r>
            <a:r>
              <a:rPr lang="en-US" sz="1400" dirty="0">
                <a:ea typeface="+mn-lt"/>
                <a:cs typeface="+mn-lt"/>
              </a:rPr>
              <a:t>" &amp;&amp;  </a:t>
            </a:r>
            <a:r>
              <a:rPr lang="en-US" sz="1400" dirty="0" err="1">
                <a:ea typeface="+mn-lt"/>
                <a:cs typeface="+mn-lt"/>
              </a:rPr>
              <a:t>MortgageType</a:t>
            </a:r>
            <a:r>
              <a:rPr lang="en-US" sz="1400" dirty="0">
                <a:ea typeface="+mn-lt"/>
                <a:cs typeface="+mn-lt"/>
              </a:rPr>
              <a:t> =="Conventional"   Then </a:t>
            </a:r>
            <a:r>
              <a:rPr lang="en-US" sz="1400" dirty="0" err="1">
                <a:ea typeface="+mn-lt"/>
                <a:cs typeface="+mn-lt"/>
              </a:rPr>
              <a:t>RefiRateTermLimitedCO</a:t>
            </a:r>
            <a:endParaRPr lang="en-US" sz="1400" dirty="0"/>
          </a:p>
          <a:p>
            <a:endParaRPr lang="en-US" sz="1400" dirty="0">
              <a:ea typeface="+mn-lt"/>
              <a:cs typeface="+mn-lt"/>
            </a:endParaRPr>
          </a:p>
          <a:p>
            <a:r>
              <a:rPr lang="en-US" sz="1400" dirty="0">
                <a:ea typeface="+mn-lt"/>
                <a:cs typeface="+mn-lt"/>
              </a:rPr>
              <a:t>     If </a:t>
            </a:r>
            <a:r>
              <a:rPr lang="en-US" sz="1400" dirty="0" err="1">
                <a:ea typeface="+mn-lt"/>
                <a:cs typeface="+mn-lt"/>
              </a:rPr>
              <a:t>LoanPurposeType</a:t>
            </a:r>
            <a:r>
              <a:rPr lang="en-US" sz="1400" dirty="0">
                <a:ea typeface="+mn-lt"/>
                <a:cs typeface="+mn-lt"/>
              </a:rPr>
              <a:t>="Refinance"  &amp;&amp; </a:t>
            </a:r>
            <a:r>
              <a:rPr lang="en-US" sz="1400" dirty="0" err="1">
                <a:ea typeface="+mn-lt"/>
                <a:cs typeface="+mn-lt"/>
              </a:rPr>
              <a:t>GovernmentRefinanceType</a:t>
            </a:r>
            <a:r>
              <a:rPr lang="en-US" sz="1400" dirty="0">
                <a:ea typeface="+mn-lt"/>
                <a:cs typeface="+mn-lt"/>
              </a:rPr>
              <a:t>=="</a:t>
            </a:r>
            <a:r>
              <a:rPr lang="en-US" sz="1400" dirty="0" err="1">
                <a:ea typeface="+mn-lt"/>
                <a:cs typeface="+mn-lt"/>
              </a:rPr>
              <a:t>InterestRateReductionRefinanceLoan</a:t>
            </a:r>
            <a:r>
              <a:rPr lang="en-US" sz="1400" dirty="0">
                <a:ea typeface="+mn-lt"/>
                <a:cs typeface="+mn-lt"/>
              </a:rPr>
              <a:t>" &amp;&amp; </a:t>
            </a:r>
            <a:r>
              <a:rPr lang="en-US" sz="1400" dirty="0" err="1">
                <a:ea typeface="+mn-lt"/>
                <a:cs typeface="+mn-lt"/>
              </a:rPr>
              <a:t>MortgageType</a:t>
            </a:r>
            <a:r>
              <a:rPr lang="en-US" sz="1400" dirty="0">
                <a:ea typeface="+mn-lt"/>
                <a:cs typeface="+mn-lt"/>
              </a:rPr>
              <a:t> =="USDA ||FHA" then </a:t>
            </a:r>
            <a:r>
              <a:rPr lang="en-US" sz="1400" dirty="0" err="1">
                <a:ea typeface="+mn-lt"/>
                <a:cs typeface="+mn-lt"/>
              </a:rPr>
              <a:t>RefiRateTermLimitedCO</a:t>
            </a:r>
            <a:endParaRPr lang="en-US" sz="1400" dirty="0"/>
          </a:p>
          <a:p>
            <a:endParaRPr lang="en-US" sz="1400" dirty="0">
              <a:ea typeface="+mn-lt"/>
              <a:cs typeface="+mn-lt"/>
            </a:endParaRPr>
          </a:p>
          <a:p>
            <a:r>
              <a:rPr lang="en-US" sz="1400" dirty="0">
                <a:ea typeface="+mn-lt"/>
                <a:cs typeface="+mn-lt"/>
              </a:rPr>
              <a:t>     If </a:t>
            </a:r>
            <a:r>
              <a:rPr lang="en-US" sz="1400" dirty="0" err="1">
                <a:ea typeface="+mn-lt"/>
                <a:cs typeface="+mn-lt"/>
              </a:rPr>
              <a:t>LoanPurposeType</a:t>
            </a:r>
            <a:r>
              <a:rPr lang="en-US" sz="1400" dirty="0">
                <a:ea typeface="+mn-lt"/>
                <a:cs typeface="+mn-lt"/>
              </a:rPr>
              <a:t>="Refinance"  &amp;&amp; </a:t>
            </a:r>
            <a:r>
              <a:rPr lang="en-US" sz="1400" dirty="0" err="1">
                <a:ea typeface="+mn-lt"/>
                <a:cs typeface="+mn-lt"/>
              </a:rPr>
              <a:t>GovernmentRefinanceType</a:t>
            </a:r>
            <a:r>
              <a:rPr lang="en-US" sz="1400" dirty="0">
                <a:ea typeface="+mn-lt"/>
                <a:cs typeface="+mn-lt"/>
              </a:rPr>
              <a:t>=="</a:t>
            </a:r>
            <a:r>
              <a:rPr lang="en-US" sz="1400" dirty="0" err="1">
                <a:ea typeface="+mn-lt"/>
                <a:cs typeface="+mn-lt"/>
              </a:rPr>
              <a:t>InterestRateReductionRefinanceLoan</a:t>
            </a:r>
            <a:r>
              <a:rPr lang="en-US" sz="1400" dirty="0">
                <a:ea typeface="+mn-lt"/>
                <a:cs typeface="+mn-lt"/>
              </a:rPr>
              <a:t>"  &amp;&amp; </a:t>
            </a:r>
            <a:r>
              <a:rPr lang="en-US" sz="1400" dirty="0" err="1">
                <a:ea typeface="+mn-lt"/>
                <a:cs typeface="+mn-lt"/>
              </a:rPr>
              <a:t>MortgageType</a:t>
            </a:r>
            <a:r>
              <a:rPr lang="en-US" sz="1400" dirty="0">
                <a:ea typeface="+mn-lt"/>
                <a:cs typeface="+mn-lt"/>
              </a:rPr>
              <a:t> =="VA"   Then </a:t>
            </a:r>
            <a:r>
              <a:rPr lang="en-US" sz="1400" dirty="0" err="1">
                <a:ea typeface="+mn-lt"/>
                <a:cs typeface="+mn-lt"/>
              </a:rPr>
              <a:t>VARateReduction</a:t>
            </a:r>
            <a:endParaRPr lang="en-US" sz="1400" dirty="0">
              <a:ea typeface="+mn-lt"/>
              <a:cs typeface="+mn-lt"/>
            </a:endParaRPr>
          </a:p>
          <a:p>
            <a:endParaRPr lang="en-US" sz="1400" dirty="0"/>
          </a:p>
          <a:p>
            <a:r>
              <a:rPr lang="en-US" sz="1400" dirty="0">
                <a:ea typeface="+mn-lt"/>
                <a:cs typeface="+mn-lt"/>
              </a:rPr>
              <a:t>     If </a:t>
            </a:r>
            <a:r>
              <a:rPr lang="en-US" sz="1400" dirty="0" err="1">
                <a:ea typeface="+mn-lt"/>
                <a:cs typeface="+mn-lt"/>
              </a:rPr>
              <a:t>LoanPurposeType</a:t>
            </a:r>
            <a:r>
              <a:rPr lang="en-US" sz="1400" dirty="0">
                <a:ea typeface="+mn-lt"/>
                <a:cs typeface="+mn-lt"/>
              </a:rPr>
              <a:t>="Refinance"  &amp;&amp; </a:t>
            </a:r>
            <a:r>
              <a:rPr lang="en-US" sz="1400" dirty="0" err="1">
                <a:ea typeface="+mn-lt"/>
                <a:cs typeface="+mn-lt"/>
              </a:rPr>
              <a:t>GovernmentRefinanceType</a:t>
            </a:r>
            <a:r>
              <a:rPr lang="en-US" sz="1400" dirty="0">
                <a:ea typeface="+mn-lt"/>
                <a:cs typeface="+mn-lt"/>
              </a:rPr>
              <a:t>=="</a:t>
            </a:r>
            <a:r>
              <a:rPr lang="en-US" sz="1400" dirty="0" err="1">
                <a:ea typeface="+mn-lt"/>
                <a:cs typeface="+mn-lt"/>
              </a:rPr>
              <a:t>StreamlineWithoutAppraisal</a:t>
            </a:r>
            <a:r>
              <a:rPr lang="en-US" sz="1400" dirty="0">
                <a:ea typeface="+mn-lt"/>
                <a:cs typeface="+mn-lt"/>
              </a:rPr>
              <a:t>"  &amp;&amp; </a:t>
            </a:r>
            <a:r>
              <a:rPr lang="en-US" sz="1400" dirty="0" err="1">
                <a:ea typeface="+mn-lt"/>
                <a:cs typeface="+mn-lt"/>
              </a:rPr>
              <a:t>MortgageType</a:t>
            </a:r>
            <a:r>
              <a:rPr lang="en-US" sz="1400" dirty="0">
                <a:ea typeface="+mn-lt"/>
                <a:cs typeface="+mn-lt"/>
              </a:rPr>
              <a:t> =="FHA"   then </a:t>
            </a:r>
            <a:r>
              <a:rPr lang="en-US" sz="1400" dirty="0" err="1">
                <a:ea typeface="+mn-lt"/>
                <a:cs typeface="+mn-lt"/>
              </a:rPr>
              <a:t>FHAStreamlineRefi</a:t>
            </a:r>
            <a:r>
              <a:rPr lang="en-US" sz="1400" dirty="0">
                <a:ea typeface="+mn-lt"/>
                <a:cs typeface="+mn-lt"/>
              </a:rPr>
              <a:t> </a:t>
            </a:r>
            <a:endParaRPr lang="en-US" sz="1400" dirty="0"/>
          </a:p>
          <a:p>
            <a:endParaRPr lang="en-US" sz="1400" dirty="0">
              <a:ea typeface="+mn-lt"/>
              <a:cs typeface="+mn-lt"/>
            </a:endParaRPr>
          </a:p>
          <a:p>
            <a:r>
              <a:rPr lang="en-US" sz="1400" dirty="0">
                <a:ea typeface="+mn-lt"/>
                <a:cs typeface="+mn-lt"/>
              </a:rPr>
              <a:t>     if </a:t>
            </a:r>
            <a:r>
              <a:rPr lang="en-US" sz="1400" dirty="0" err="1">
                <a:ea typeface="+mn-lt"/>
                <a:cs typeface="+mn-lt"/>
              </a:rPr>
              <a:t>LoanPurposeType</a:t>
            </a:r>
            <a:r>
              <a:rPr lang="en-US" sz="1400" dirty="0">
                <a:ea typeface="+mn-lt"/>
                <a:cs typeface="+mn-lt"/>
              </a:rPr>
              <a:t>="Purchase" then Purchase</a:t>
            </a:r>
            <a:endParaRPr lang="en-US" sz="1400" dirty="0"/>
          </a:p>
          <a:p>
            <a:endParaRPr lang="en-US" sz="1400" dirty="0">
              <a:ea typeface="+mn-lt"/>
              <a:cs typeface="+mn-lt"/>
            </a:endParaRPr>
          </a:p>
          <a:p>
            <a:r>
              <a:rPr lang="en-US" sz="1400" dirty="0">
                <a:ea typeface="+mn-lt"/>
                <a:cs typeface="+mn-lt"/>
              </a:rPr>
              <a:t>    if  </a:t>
            </a:r>
            <a:r>
              <a:rPr lang="en-US" sz="1400" dirty="0" err="1">
                <a:ea typeface="+mn-lt"/>
                <a:cs typeface="+mn-lt"/>
              </a:rPr>
              <a:t>LoanPurposeType</a:t>
            </a:r>
            <a:r>
              <a:rPr lang="en-US" sz="1400" dirty="0">
                <a:ea typeface="+mn-lt"/>
                <a:cs typeface="+mn-lt"/>
              </a:rPr>
              <a:t>="Other" &amp;&amp; </a:t>
            </a:r>
            <a:r>
              <a:rPr lang="en-US" sz="1400" dirty="0" err="1">
                <a:ea typeface="+mn-lt"/>
                <a:cs typeface="+mn-lt"/>
              </a:rPr>
              <a:t>LoanPurposeTypeOtherDescription</a:t>
            </a:r>
            <a:r>
              <a:rPr lang="en-US" sz="1400" dirty="0">
                <a:ea typeface="+mn-lt"/>
                <a:cs typeface="+mn-lt"/>
              </a:rPr>
              <a:t>="HELOC" then  </a:t>
            </a:r>
            <a:r>
              <a:rPr lang="en-US" sz="1400" dirty="0" err="1">
                <a:ea typeface="+mn-lt"/>
                <a:cs typeface="+mn-lt"/>
              </a:rPr>
              <a:t>RefiCashout</a:t>
            </a:r>
            <a:endParaRPr lang="en-US" sz="1400" dirty="0"/>
          </a:p>
          <a:p>
            <a:endParaRPr lang="en-US" sz="1400" dirty="0">
              <a:ea typeface="+mn-lt"/>
              <a:cs typeface="+mn-lt"/>
            </a:endParaRPr>
          </a:p>
          <a:p>
            <a:r>
              <a:rPr lang="en-US" sz="1400" dirty="0">
                <a:ea typeface="+mn-lt"/>
                <a:cs typeface="+mn-lt"/>
              </a:rPr>
              <a:t>    If </a:t>
            </a:r>
            <a:r>
              <a:rPr lang="en-US" sz="1400" dirty="0" err="1">
                <a:ea typeface="+mn-lt"/>
                <a:cs typeface="+mn-lt"/>
              </a:rPr>
              <a:t>LoanPurposeType</a:t>
            </a:r>
            <a:r>
              <a:rPr lang="en-US" sz="1400" dirty="0">
                <a:ea typeface="+mn-lt"/>
                <a:cs typeface="+mn-lt"/>
              </a:rPr>
              <a:t>== Other &amp;&amp; </a:t>
            </a:r>
            <a:r>
              <a:rPr lang="en-US" sz="1400" dirty="0" err="1">
                <a:ea typeface="+mn-lt"/>
                <a:cs typeface="+mn-lt"/>
              </a:rPr>
              <a:t>LoanPurposeTypeOtherDescription</a:t>
            </a:r>
            <a:r>
              <a:rPr lang="en-US" sz="1400" dirty="0">
                <a:ea typeface="+mn-lt"/>
                <a:cs typeface="+mn-lt"/>
              </a:rPr>
              <a:t> = "</a:t>
            </a:r>
            <a:r>
              <a:rPr lang="en-US" sz="1400" dirty="0" err="1">
                <a:ea typeface="+mn-lt"/>
                <a:cs typeface="+mn-lt"/>
              </a:rPr>
              <a:t>ConstructionOnly</a:t>
            </a:r>
            <a:r>
              <a:rPr lang="en-US" sz="1400" dirty="0">
                <a:ea typeface="+mn-lt"/>
                <a:cs typeface="+mn-lt"/>
              </a:rPr>
              <a:t> || Construction-Pem"  </a:t>
            </a:r>
            <a:endParaRPr lang="en-US" sz="1400" dirty="0"/>
          </a:p>
          <a:p>
            <a:r>
              <a:rPr lang="en-US" sz="1400" dirty="0">
                <a:ea typeface="+mn-lt"/>
                <a:cs typeface="+mn-lt"/>
              </a:rPr>
              <a:t>                        match with </a:t>
            </a:r>
            <a:r>
              <a:rPr lang="en-US" sz="1400" dirty="0" err="1">
                <a:ea typeface="+mn-lt"/>
                <a:cs typeface="+mn-lt"/>
              </a:rPr>
              <a:t>ConstructionLoanPurposeType</a:t>
            </a:r>
            <a:endParaRPr lang="en-US" sz="1400" dirty="0"/>
          </a:p>
          <a:p>
            <a:r>
              <a:rPr lang="en-US" sz="1400" dirty="0">
                <a:ea typeface="+mn-lt"/>
                <a:cs typeface="+mn-lt"/>
              </a:rPr>
              <a:t>                    "Purchase" : Purchase</a:t>
            </a:r>
            <a:endParaRPr lang="en-US" sz="1400" dirty="0"/>
          </a:p>
          <a:p>
            <a:r>
              <a:rPr lang="en-US" sz="1400" dirty="0">
                <a:ea typeface="+mn-lt"/>
                <a:cs typeface="+mn-lt"/>
              </a:rPr>
              <a:t>                    "Refinance" : "</a:t>
            </a:r>
            <a:r>
              <a:rPr lang="en-US" sz="1400" dirty="0" err="1">
                <a:ea typeface="+mn-lt"/>
                <a:cs typeface="+mn-lt"/>
              </a:rPr>
              <a:t>RefiRateTermLimitedCO</a:t>
            </a:r>
            <a:r>
              <a:rPr lang="en-US" sz="1400" dirty="0">
                <a:ea typeface="+mn-lt"/>
                <a:cs typeface="+mn-lt"/>
              </a:rPr>
              <a:t>" </a:t>
            </a:r>
            <a:endParaRPr lang="en-US" sz="1400" dirty="0"/>
          </a:p>
          <a:p>
            <a:endParaRPr lang="en-US" sz="1400" dirty="0">
              <a:ea typeface="+mn-lt"/>
              <a:cs typeface="+mn-lt"/>
            </a:endParaRPr>
          </a:p>
          <a:p>
            <a:r>
              <a:rPr lang="en-US" sz="1400" dirty="0">
                <a:ea typeface="+mn-lt"/>
                <a:cs typeface="+mn-lt"/>
              </a:rPr>
              <a:t>      If  </a:t>
            </a:r>
            <a:r>
              <a:rPr lang="en-US" sz="1400" dirty="0" err="1">
                <a:ea typeface="+mn-lt"/>
                <a:cs typeface="+mn-lt"/>
              </a:rPr>
              <a:t>LoanPurposeType</a:t>
            </a:r>
            <a:r>
              <a:rPr lang="en-US" sz="1400" dirty="0">
                <a:ea typeface="+mn-lt"/>
                <a:cs typeface="+mn-lt"/>
              </a:rPr>
              <a:t> ="Other " &amp;  </a:t>
            </a:r>
            <a:r>
              <a:rPr lang="en-US" sz="1400" dirty="0" err="1">
                <a:ea typeface="+mn-lt"/>
                <a:cs typeface="+mn-lt"/>
              </a:rPr>
              <a:t>LoanPurposeTypeOtherDescription</a:t>
            </a:r>
            <a:r>
              <a:rPr lang="en-US" sz="1400" dirty="0">
                <a:ea typeface="+mn-lt"/>
                <a:cs typeface="+mn-lt"/>
              </a:rPr>
              <a:t> ="Home Equity Loan" Then </a:t>
            </a:r>
            <a:r>
              <a:rPr lang="en-US" sz="1400" dirty="0" err="1">
                <a:ea typeface="+mn-lt"/>
                <a:cs typeface="+mn-lt"/>
              </a:rPr>
              <a:t>RefiCashout</a:t>
            </a:r>
            <a:endParaRPr lang="en-US" sz="1400" dirty="0"/>
          </a:p>
        </p:txBody>
      </p:sp>
      <p:sp>
        <p:nvSpPr>
          <p:cNvPr id="4" name="TextBox 3">
            <a:extLst>
              <a:ext uri="{FF2B5EF4-FFF2-40B4-BE49-F238E27FC236}">
                <a16:creationId xmlns:a16="http://schemas.microsoft.com/office/drawing/2014/main" id="{53264F4F-5742-64E1-7421-97AD89B9951C}"/>
              </a:ext>
            </a:extLst>
          </p:cNvPr>
          <p:cNvSpPr txBox="1"/>
          <p:nvPr/>
        </p:nvSpPr>
        <p:spPr>
          <a:xfrm>
            <a:off x="338150" y="152812"/>
            <a:ext cx="245791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Logic</a:t>
            </a:r>
          </a:p>
        </p:txBody>
      </p:sp>
    </p:spTree>
    <p:extLst>
      <p:ext uri="{BB962C8B-B14F-4D97-AF65-F5344CB8AC3E}">
        <p14:creationId xmlns:p14="http://schemas.microsoft.com/office/powerpoint/2010/main" val="41365104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stretch>
            <a:fillRect t="-5000" b="-5000"/>
          </a:stretch>
        </a:blipFill>
        <a:effectLst/>
      </p:bgPr>
    </p:bg>
    <p:spTree>
      <p:nvGrpSpPr>
        <p:cNvPr id="1" name="">
          <a:extLst>
            <a:ext uri="{FF2B5EF4-FFF2-40B4-BE49-F238E27FC236}">
              <a16:creationId xmlns:a16="http://schemas.microsoft.com/office/drawing/2014/main" id="{7296A9EC-7070-3FAB-D4AA-723A6C7F3FB2}"/>
            </a:ext>
          </a:extLst>
        </p:cNvPr>
        <p:cNvGrpSpPr/>
        <p:nvPr/>
      </p:nvGrpSpPr>
      <p:grpSpPr>
        <a:xfrm>
          <a:off x="0" y="0"/>
          <a:ext cx="0" cy="0"/>
          <a:chOff x="0" y="0"/>
          <a:chExt cx="0" cy="0"/>
        </a:xfrm>
      </p:grpSpPr>
      <p:sp>
        <p:nvSpPr>
          <p:cNvPr id="5" name="Title 6">
            <a:extLst>
              <a:ext uri="{FF2B5EF4-FFF2-40B4-BE49-F238E27FC236}">
                <a16:creationId xmlns:a16="http://schemas.microsoft.com/office/drawing/2014/main" id="{CA72A83C-BF25-A06A-4473-35AF378A3A25}"/>
              </a:ext>
            </a:extLst>
          </p:cNvPr>
          <p:cNvSpPr>
            <a:spLocks noGrp="1"/>
          </p:cNvSpPr>
          <p:nvPr>
            <p:ph type="ctrTitle"/>
          </p:nvPr>
        </p:nvSpPr>
        <p:spPr>
          <a:xfrm>
            <a:off x="1523999" y="0"/>
            <a:ext cx="9144000" cy="1384300"/>
          </a:xfrm>
        </p:spPr>
        <p:txBody>
          <a:bodyPr vert="horz" lIns="91440" tIns="45720" rIns="91440" bIns="45720" rtlCol="0" anchor="b">
            <a:normAutofit fontScale="90000"/>
          </a:bodyPr>
          <a:lstStyle/>
          <a:p>
            <a:r>
              <a:rPr lang="en-US" b="1" dirty="0">
                <a:solidFill>
                  <a:srgbClr val="8E3A80"/>
                </a:solidFill>
              </a:rPr>
              <a:t>Field: Property Type</a:t>
            </a:r>
            <a:br>
              <a:rPr lang="en-US" b="1" dirty="0">
                <a:solidFill>
                  <a:srgbClr val="8E3A80"/>
                </a:solidFill>
              </a:rPr>
            </a:br>
            <a:r>
              <a:rPr lang="en-US" sz="3600" b="1" dirty="0">
                <a:solidFill>
                  <a:schemeClr val="tx1">
                    <a:lumMod val="85000"/>
                    <a:lumOff val="15000"/>
                  </a:schemeClr>
                </a:solidFill>
              </a:rPr>
              <a:t>Translation across systems</a:t>
            </a:r>
            <a:endParaRPr lang="en-US" kern="1200" dirty="0">
              <a:solidFill>
                <a:schemeClr val="tx1">
                  <a:lumMod val="85000"/>
                  <a:lumOff val="15000"/>
                </a:schemeClr>
              </a:solidFill>
            </a:endParaRPr>
          </a:p>
        </p:txBody>
      </p:sp>
      <p:graphicFrame>
        <p:nvGraphicFramePr>
          <p:cNvPr id="6" name="Table 5">
            <a:extLst>
              <a:ext uri="{FF2B5EF4-FFF2-40B4-BE49-F238E27FC236}">
                <a16:creationId xmlns:a16="http://schemas.microsoft.com/office/drawing/2014/main" id="{E9C3594C-2C21-6968-FE8A-EAC65A88B9B8}"/>
              </a:ext>
            </a:extLst>
          </p:cNvPr>
          <p:cNvGraphicFramePr>
            <a:graphicFrameLocks noGrp="1"/>
          </p:cNvGraphicFramePr>
          <p:nvPr>
            <p:extLst>
              <p:ext uri="{D42A27DB-BD31-4B8C-83A1-F6EECF244321}">
                <p14:modId xmlns:p14="http://schemas.microsoft.com/office/powerpoint/2010/main" val="63797927"/>
              </p:ext>
            </p:extLst>
          </p:nvPr>
        </p:nvGraphicFramePr>
        <p:xfrm>
          <a:off x="-2" y="1663884"/>
          <a:ext cx="12192001" cy="4516120"/>
        </p:xfrm>
        <a:graphic>
          <a:graphicData uri="http://schemas.openxmlformats.org/drawingml/2006/table">
            <a:tbl>
              <a:tblPr firstRow="1" bandRow="1">
                <a:tableStyleId>{5C22544A-7EE6-4342-B048-85BDC9FD1C3A}</a:tableStyleId>
              </a:tblPr>
              <a:tblGrid>
                <a:gridCol w="2524540">
                  <a:extLst>
                    <a:ext uri="{9D8B030D-6E8A-4147-A177-3AD203B41FA5}">
                      <a16:colId xmlns:a16="http://schemas.microsoft.com/office/drawing/2014/main" val="2315169003"/>
                    </a:ext>
                  </a:extLst>
                </a:gridCol>
                <a:gridCol w="1858618">
                  <a:extLst>
                    <a:ext uri="{9D8B030D-6E8A-4147-A177-3AD203B41FA5}">
                      <a16:colId xmlns:a16="http://schemas.microsoft.com/office/drawing/2014/main" val="2196782258"/>
                    </a:ext>
                  </a:extLst>
                </a:gridCol>
                <a:gridCol w="1868556">
                  <a:extLst>
                    <a:ext uri="{9D8B030D-6E8A-4147-A177-3AD203B41FA5}">
                      <a16:colId xmlns:a16="http://schemas.microsoft.com/office/drawing/2014/main" val="4170671055"/>
                    </a:ext>
                  </a:extLst>
                </a:gridCol>
                <a:gridCol w="1769165">
                  <a:extLst>
                    <a:ext uri="{9D8B030D-6E8A-4147-A177-3AD203B41FA5}">
                      <a16:colId xmlns:a16="http://schemas.microsoft.com/office/drawing/2014/main" val="352614141"/>
                    </a:ext>
                  </a:extLst>
                </a:gridCol>
                <a:gridCol w="2126974">
                  <a:extLst>
                    <a:ext uri="{9D8B030D-6E8A-4147-A177-3AD203B41FA5}">
                      <a16:colId xmlns:a16="http://schemas.microsoft.com/office/drawing/2014/main" val="205771458"/>
                    </a:ext>
                  </a:extLst>
                </a:gridCol>
                <a:gridCol w="2044148">
                  <a:extLst>
                    <a:ext uri="{9D8B030D-6E8A-4147-A177-3AD203B41FA5}">
                      <a16:colId xmlns:a16="http://schemas.microsoft.com/office/drawing/2014/main" val="418320345"/>
                    </a:ext>
                  </a:extLst>
                </a:gridCol>
              </a:tblGrid>
              <a:tr h="370840">
                <a:tc>
                  <a:txBody>
                    <a:bodyPr/>
                    <a:lstStyle/>
                    <a:p>
                      <a:pPr algn="ctr"/>
                      <a:r>
                        <a:rPr lang="en-US"/>
                        <a:t>Path</a:t>
                      </a:r>
                    </a:p>
                  </a:txBody>
                  <a:tcPr anchor="ctr"/>
                </a:tc>
                <a:tc>
                  <a:txBody>
                    <a:bodyPr/>
                    <a:lstStyle/>
                    <a:p>
                      <a:pPr algn="ctr"/>
                      <a:r>
                        <a:rPr lang="en-US"/>
                        <a:t>AUS</a:t>
                      </a:r>
                    </a:p>
                  </a:txBody>
                  <a:tcPr anchor="ctr"/>
                </a:tc>
                <a:tc>
                  <a:txBody>
                    <a:bodyPr/>
                    <a:lstStyle/>
                    <a:p>
                      <a:pPr algn="ctr"/>
                      <a:r>
                        <a:rPr lang="en-US"/>
                        <a:t>Compliance</a:t>
                      </a:r>
                    </a:p>
                  </a:txBody>
                  <a:tcPr/>
                </a:tc>
                <a:tc>
                  <a:txBody>
                    <a:bodyPr/>
                    <a:lstStyle/>
                    <a:p>
                      <a:pPr algn="ctr"/>
                      <a:r>
                        <a:rPr lang="en-US"/>
                        <a:t>Appraisal</a:t>
                      </a:r>
                    </a:p>
                  </a:txBody>
                  <a:tcPr/>
                </a:tc>
                <a:tc>
                  <a:txBody>
                    <a:bodyPr/>
                    <a:lstStyle/>
                    <a:p>
                      <a:pPr algn="ctr"/>
                      <a:r>
                        <a:rPr lang="en-US"/>
                        <a:t>Pricing</a:t>
                      </a:r>
                    </a:p>
                  </a:txBody>
                  <a:tcPr/>
                </a:tc>
                <a:tc>
                  <a:txBody>
                    <a:bodyPr/>
                    <a:lstStyle/>
                    <a:p>
                      <a:pPr algn="ctr"/>
                      <a:r>
                        <a:rPr lang="en-US"/>
                        <a:t>DOCS</a:t>
                      </a:r>
                    </a:p>
                  </a:txBody>
                  <a:tcPr/>
                </a:tc>
                <a:extLst>
                  <a:ext uri="{0D108BD9-81ED-4DB2-BD59-A6C34878D82A}">
                    <a16:rowId xmlns:a16="http://schemas.microsoft.com/office/drawing/2014/main" val="2208830899"/>
                  </a:ext>
                </a:extLst>
              </a:tr>
              <a:tr h="2080077">
                <a:tc>
                  <a:txBody>
                    <a:bodyPr/>
                    <a:lstStyle/>
                    <a:p>
                      <a:r>
                        <a:rPr lang="en-US" sz="1400" dirty="0"/>
                        <a:t>Condominium</a:t>
                      </a:r>
                    </a:p>
                    <a:p>
                      <a:r>
                        <a:rPr lang="en-US" sz="1400" dirty="0"/>
                        <a:t>Planned Unit Development</a:t>
                      </a:r>
                    </a:p>
                    <a:p>
                      <a:r>
                        <a:rPr lang="en-US" sz="1400" dirty="0"/>
                        <a:t>Planned Unit Development-Attached</a:t>
                      </a:r>
                    </a:p>
                    <a:p>
                      <a:r>
                        <a:rPr lang="en-US" sz="1400" dirty="0"/>
                        <a:t>Co-Operative</a:t>
                      </a:r>
                    </a:p>
                    <a:p>
                      <a:r>
                        <a:rPr lang="en-US" sz="1400" dirty="0"/>
                        <a:t>Mid Rise Condo</a:t>
                      </a:r>
                    </a:p>
                    <a:p>
                      <a:r>
                        <a:rPr lang="en-US" sz="1400" dirty="0"/>
                        <a:t>High Rise Condo</a:t>
                      </a:r>
                    </a:p>
                    <a:p>
                      <a:r>
                        <a:rPr lang="en-US" sz="1400" dirty="0"/>
                        <a:t>Manufactured Home</a:t>
                      </a:r>
                    </a:p>
                    <a:p>
                      <a:r>
                        <a:rPr lang="en-US" sz="1400" dirty="0"/>
                        <a:t>Manufactured Home: Condo/PUD/</a:t>
                      </a:r>
                      <a:r>
                        <a:rPr lang="en-US" sz="1400" dirty="0" err="1"/>
                        <a:t>Co_Op</a:t>
                      </a:r>
                      <a:endParaRPr lang="en-US" sz="1400" dirty="0"/>
                    </a:p>
                    <a:p>
                      <a:r>
                        <a:rPr lang="en-US" sz="1400" dirty="0"/>
                        <a:t>Manufactured Home Advantage</a:t>
                      </a:r>
                    </a:p>
                    <a:p>
                      <a:r>
                        <a:rPr lang="en-US" sz="1400" dirty="0"/>
                        <a:t>Single Family Residence</a:t>
                      </a:r>
                    </a:p>
                    <a:p>
                      <a:r>
                        <a:rPr lang="en-US" sz="1400" dirty="0"/>
                        <a:t>Multifamily Residence</a:t>
                      </a:r>
                    </a:p>
                    <a:p>
                      <a:r>
                        <a:rPr lang="en-US" sz="1400" dirty="0"/>
                        <a:t>Modular</a:t>
                      </a:r>
                    </a:p>
                    <a:p>
                      <a:r>
                        <a:rPr lang="en-US" sz="1400" dirty="0" err="1"/>
                        <a:t>CondoHotel</a:t>
                      </a:r>
                      <a:endParaRPr lang="en-US" sz="1400" dirty="0"/>
                    </a:p>
                    <a:p>
                      <a:r>
                        <a:rPr lang="en-US" sz="1400" dirty="0"/>
                        <a:t>2 – 4 Family</a:t>
                      </a:r>
                    </a:p>
                    <a:p>
                      <a:r>
                        <a:rPr lang="en-US" sz="1400" dirty="0"/>
                        <a:t>Site Condo</a:t>
                      </a:r>
                    </a:p>
                    <a:p>
                      <a:r>
                        <a:rPr lang="en-US" sz="1400" dirty="0"/>
                        <a:t>Land</a:t>
                      </a:r>
                    </a:p>
                    <a:p>
                      <a:r>
                        <a:rPr lang="en-US" sz="1400" dirty="0"/>
                        <a:t>Raw Land</a:t>
                      </a:r>
                    </a:p>
                  </a:txBody>
                  <a:tcPr/>
                </a:tc>
                <a:tc>
                  <a:txBody>
                    <a:bodyPr/>
                    <a:lstStyle/>
                    <a:p>
                      <a:r>
                        <a:rPr lang="en-US" sz="1400" dirty="0" err="1"/>
                        <a:t>ConstructionMethodType</a:t>
                      </a:r>
                      <a:endParaRPr lang="en-US" sz="1400" dirty="0"/>
                    </a:p>
                    <a:p>
                      <a:r>
                        <a:rPr lang="en-US" sz="1400" dirty="0" err="1"/>
                        <a:t>ProjectLegalStructureType</a:t>
                      </a:r>
                      <a:endParaRPr lang="en-US" sz="1400" dirty="0"/>
                    </a:p>
                    <a:p>
                      <a:r>
                        <a:rPr lang="en-US" sz="1400" dirty="0" err="1"/>
                        <a:t>AttachmentType</a:t>
                      </a:r>
                      <a:endParaRPr lang="en-US" sz="1400" dirty="0"/>
                    </a:p>
                    <a:p>
                      <a:r>
                        <a:rPr lang="en-US" sz="1400" dirty="0" err="1"/>
                        <a:t>ProjectDesign</a:t>
                      </a:r>
                      <a:r>
                        <a:rPr lang="en-US" sz="1400" dirty="0"/>
                        <a:t> Type</a:t>
                      </a:r>
                    </a:p>
                  </a:txBody>
                  <a:tcPr/>
                </a:tc>
                <a:tc>
                  <a:txBody>
                    <a:bodyPr/>
                    <a:lstStyle/>
                    <a:p>
                      <a:r>
                        <a:rPr lang="en-US" sz="1400"/>
                        <a:t>Attached</a:t>
                      </a:r>
                    </a:p>
                    <a:p>
                      <a:r>
                        <a:rPr lang="en-US" sz="1400"/>
                        <a:t>Condominium</a:t>
                      </a:r>
                    </a:p>
                    <a:p>
                      <a:r>
                        <a:rPr lang="en-US" sz="1400"/>
                        <a:t>Cooperative</a:t>
                      </a:r>
                    </a:p>
                    <a:p>
                      <a:r>
                        <a:rPr lang="en-US" sz="1400"/>
                        <a:t>Detached </a:t>
                      </a:r>
                    </a:p>
                    <a:p>
                      <a:r>
                        <a:rPr lang="en-US" sz="1400" err="1"/>
                        <a:t>HighRiseCondominium</a:t>
                      </a:r>
                      <a:endParaRPr lang="en-US" sz="1400"/>
                    </a:p>
                    <a:p>
                      <a:r>
                        <a:rPr lang="en-US" sz="1400" err="1"/>
                        <a:t>ManufacturedHousing</a:t>
                      </a:r>
                      <a:endParaRPr lang="en-US" sz="1400"/>
                    </a:p>
                    <a:p>
                      <a:r>
                        <a:rPr lang="en-US" sz="1400"/>
                        <a:t>Other</a:t>
                      </a:r>
                    </a:p>
                    <a:p>
                      <a:r>
                        <a:rPr lang="en-US" sz="1400"/>
                        <a:t>PUD</a:t>
                      </a:r>
                    </a:p>
                  </a:txBody>
                  <a:tcPr/>
                </a:tc>
                <a:tc>
                  <a:txBody>
                    <a:bodyPr/>
                    <a:lstStyle/>
                    <a:p>
                      <a:r>
                        <a:rPr lang="en-US" sz="1400"/>
                        <a:t>Attached</a:t>
                      </a:r>
                    </a:p>
                    <a:p>
                      <a:r>
                        <a:rPr lang="en-US" sz="1400"/>
                        <a:t>Condominium</a:t>
                      </a:r>
                    </a:p>
                    <a:p>
                      <a:r>
                        <a:rPr lang="en-US" sz="1400"/>
                        <a:t>Cooperative</a:t>
                      </a:r>
                    </a:p>
                    <a:p>
                      <a:r>
                        <a:rPr lang="en-US" sz="1400"/>
                        <a:t>Detached</a:t>
                      </a:r>
                    </a:p>
                    <a:p>
                      <a:r>
                        <a:rPr lang="en-US" sz="1400"/>
                        <a:t>Planned Unit Development</a:t>
                      </a:r>
                    </a:p>
                    <a:p>
                      <a:r>
                        <a:rPr lang="en-US" sz="1400"/>
                        <a:t>Manufactured Home</a:t>
                      </a:r>
                    </a:p>
                    <a:p>
                      <a:r>
                        <a:rPr lang="en-US" sz="1400"/>
                        <a:t>Modular Home</a:t>
                      </a:r>
                    </a:p>
                    <a:p>
                      <a:r>
                        <a:rPr lang="en-US" sz="1400"/>
                        <a:t>Single Family</a:t>
                      </a:r>
                    </a:p>
                    <a:p>
                      <a:r>
                        <a:rPr lang="en-US" sz="1400"/>
                        <a:t>Multi Family</a:t>
                      </a:r>
                    </a:p>
                    <a:p>
                      <a:r>
                        <a:rPr lang="en-US" sz="1400"/>
                        <a:t>Condotel</a:t>
                      </a:r>
                    </a:p>
                    <a:p>
                      <a:r>
                        <a:rPr lang="en-US" sz="1400" err="1"/>
                        <a:t>VacantLand</a:t>
                      </a:r>
                      <a:endParaRPr lang="en-US" sz="1400"/>
                    </a:p>
                    <a:p>
                      <a:r>
                        <a:rPr lang="en-US" sz="1400"/>
                        <a:t>2 to 4 Unit Building</a:t>
                      </a:r>
                    </a:p>
                  </a:txBody>
                  <a:tcPr/>
                </a:tc>
                <a:tc>
                  <a:txBody>
                    <a:bodyPr/>
                    <a:lstStyle/>
                    <a:p>
                      <a:r>
                        <a:rPr lang="en-US" sz="1400" err="1"/>
                        <a:t>SingleFamily</a:t>
                      </a:r>
                      <a:endParaRPr lang="en-US" sz="1400"/>
                    </a:p>
                    <a:p>
                      <a:r>
                        <a:rPr lang="en-US" sz="1400" err="1"/>
                        <a:t>NonWarrantableCondo</a:t>
                      </a:r>
                      <a:endParaRPr lang="en-US" sz="1400"/>
                    </a:p>
                    <a:p>
                      <a:r>
                        <a:rPr lang="en-US" sz="1400"/>
                        <a:t>Condo</a:t>
                      </a:r>
                    </a:p>
                    <a:p>
                      <a:r>
                        <a:rPr lang="en-US" sz="1400"/>
                        <a:t>Condotel</a:t>
                      </a:r>
                    </a:p>
                    <a:p>
                      <a:r>
                        <a:rPr lang="en-US" sz="1400" err="1"/>
                        <a:t>ManufacturedSingleWide</a:t>
                      </a:r>
                      <a:endParaRPr lang="en-US" sz="1400"/>
                    </a:p>
                    <a:p>
                      <a:r>
                        <a:rPr lang="en-US" sz="1400" err="1"/>
                        <a:t>ManufacturedDoubleWide</a:t>
                      </a:r>
                      <a:endParaRPr lang="en-US" sz="1400"/>
                    </a:p>
                    <a:p>
                      <a:r>
                        <a:rPr lang="en-US" sz="1400"/>
                        <a:t>Modular</a:t>
                      </a:r>
                    </a:p>
                    <a:p>
                      <a:r>
                        <a:rPr lang="en-US" sz="1400"/>
                        <a:t>PUD</a:t>
                      </a:r>
                    </a:p>
                    <a:p>
                      <a:r>
                        <a:rPr lang="en-US" sz="1400"/>
                        <a:t>Coop</a:t>
                      </a:r>
                    </a:p>
                    <a:p>
                      <a:r>
                        <a:rPr lang="en-US" sz="1400"/>
                        <a:t>Townhouse</a:t>
                      </a:r>
                    </a:p>
                  </a:txBody>
                  <a:tcPr/>
                </a:tc>
                <a:tc>
                  <a:txBody>
                    <a:bodyPr/>
                    <a:lstStyle/>
                    <a:p>
                      <a:r>
                        <a:rPr lang="en-US" sz="1400" dirty="0"/>
                        <a:t>Condominium</a:t>
                      </a:r>
                    </a:p>
                    <a:p>
                      <a:r>
                        <a:rPr lang="en-US" sz="1400" dirty="0"/>
                        <a:t>Cooperative</a:t>
                      </a:r>
                    </a:p>
                    <a:p>
                      <a:r>
                        <a:rPr lang="en-US" sz="1400" dirty="0" err="1"/>
                        <a:t>LandAndLots</a:t>
                      </a:r>
                      <a:endParaRPr lang="en-US" sz="1400" dirty="0"/>
                    </a:p>
                    <a:p>
                      <a:r>
                        <a:rPr lang="en-US" sz="1400" dirty="0" err="1"/>
                        <a:t>ManufacturedHome</a:t>
                      </a:r>
                      <a:endParaRPr lang="en-US" sz="1400" dirty="0"/>
                    </a:p>
                    <a:p>
                      <a:r>
                        <a:rPr lang="en-US" sz="1400" dirty="0" err="1"/>
                        <a:t>ManufacturedHomeCondominium</a:t>
                      </a:r>
                      <a:endParaRPr lang="en-US" sz="1400" dirty="0"/>
                    </a:p>
                    <a:p>
                      <a:r>
                        <a:rPr lang="en-US" sz="1400" dirty="0" err="1"/>
                        <a:t>ManufacturedHomePUD</a:t>
                      </a:r>
                      <a:endParaRPr lang="en-US" sz="1400" dirty="0"/>
                    </a:p>
                    <a:p>
                      <a:r>
                        <a:rPr lang="en-US" sz="1400" dirty="0" err="1"/>
                        <a:t>OneToFourFamily</a:t>
                      </a:r>
                      <a:endParaRPr lang="en-US" sz="1400" dirty="0"/>
                    </a:p>
                    <a:p>
                      <a:r>
                        <a:rPr lang="en-US" sz="1400" dirty="0"/>
                        <a:t>PUD</a:t>
                      </a:r>
                    </a:p>
                    <a:p>
                      <a:r>
                        <a:rPr lang="en-US" sz="1400" dirty="0" err="1"/>
                        <a:t>SingleFamily</a:t>
                      </a:r>
                      <a:endParaRPr lang="en-US" sz="1400" dirty="0"/>
                    </a:p>
                  </a:txBody>
                  <a:tcPr/>
                </a:tc>
                <a:extLst>
                  <a:ext uri="{0D108BD9-81ED-4DB2-BD59-A6C34878D82A}">
                    <a16:rowId xmlns:a16="http://schemas.microsoft.com/office/drawing/2014/main" val="1336217806"/>
                  </a:ext>
                </a:extLst>
              </a:tr>
            </a:tbl>
          </a:graphicData>
        </a:graphic>
      </p:graphicFrame>
    </p:spTree>
    <p:extLst>
      <p:ext uri="{BB962C8B-B14F-4D97-AF65-F5344CB8AC3E}">
        <p14:creationId xmlns:p14="http://schemas.microsoft.com/office/powerpoint/2010/main" val="5861748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a:stretch>
            <a:fillRect t="-5000" b="-5000"/>
          </a:stretch>
        </a:blipFill>
        <a:effectLst/>
      </p:bgPr>
    </p:bg>
    <p:spTree>
      <p:nvGrpSpPr>
        <p:cNvPr id="1" name="">
          <a:extLst>
            <a:ext uri="{FF2B5EF4-FFF2-40B4-BE49-F238E27FC236}">
              <a16:creationId xmlns:a16="http://schemas.microsoft.com/office/drawing/2014/main" id="{65B78DA0-8AF9-B1E6-339F-567971C1ACB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5E48255-6936-0AFA-9A7C-EDDE5DA5C749}"/>
              </a:ext>
            </a:extLst>
          </p:cNvPr>
          <p:cNvPicPr>
            <a:picLocks noChangeAspect="1"/>
          </p:cNvPicPr>
          <p:nvPr/>
        </p:nvPicPr>
        <p:blipFill>
          <a:blip r:embed="rId4"/>
          <a:stretch>
            <a:fillRect/>
          </a:stretch>
        </p:blipFill>
        <p:spPr>
          <a:xfrm>
            <a:off x="3280348" y="88900"/>
            <a:ext cx="5631304" cy="6680200"/>
          </a:xfrm>
          <a:prstGeom prst="rect">
            <a:avLst/>
          </a:prstGeom>
        </p:spPr>
      </p:pic>
    </p:spTree>
    <p:extLst>
      <p:ext uri="{BB962C8B-B14F-4D97-AF65-F5344CB8AC3E}">
        <p14:creationId xmlns:p14="http://schemas.microsoft.com/office/powerpoint/2010/main" val="1854262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3"/>
          <a:stretch>
            <a:fillRect t="-5000" b="-5000"/>
          </a:stretch>
        </a:blipFill>
        <a:effectLst/>
      </p:bgPr>
    </p:bg>
    <p:spTree>
      <p:nvGrpSpPr>
        <p:cNvPr id="1" name="">
          <a:extLst>
            <a:ext uri="{FF2B5EF4-FFF2-40B4-BE49-F238E27FC236}">
              <a16:creationId xmlns:a16="http://schemas.microsoft.com/office/drawing/2014/main" id="{814E69A5-DBF9-A038-66FD-177BBD55DDA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4D0D689-DA66-6054-5202-4C13B9DE4EFA}"/>
              </a:ext>
            </a:extLst>
          </p:cNvPr>
          <p:cNvPicPr>
            <a:picLocks noChangeAspect="1"/>
          </p:cNvPicPr>
          <p:nvPr/>
        </p:nvPicPr>
        <p:blipFill>
          <a:blip r:embed="rId4"/>
          <a:stretch>
            <a:fillRect/>
          </a:stretch>
        </p:blipFill>
        <p:spPr>
          <a:xfrm>
            <a:off x="3276601" y="257687"/>
            <a:ext cx="5651500" cy="6356912"/>
          </a:xfrm>
          <a:prstGeom prst="rect">
            <a:avLst/>
          </a:prstGeom>
        </p:spPr>
      </p:pic>
    </p:spTree>
    <p:extLst>
      <p:ext uri="{BB962C8B-B14F-4D97-AF65-F5344CB8AC3E}">
        <p14:creationId xmlns:p14="http://schemas.microsoft.com/office/powerpoint/2010/main" val="22770870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3"/>
          <a:stretch>
            <a:fillRect t="-5000" b="-5000"/>
          </a:stretch>
        </a:blipFill>
        <a:effectLst/>
      </p:bgPr>
    </p:bg>
    <p:spTree>
      <p:nvGrpSpPr>
        <p:cNvPr id="1" name="">
          <a:extLst>
            <a:ext uri="{FF2B5EF4-FFF2-40B4-BE49-F238E27FC236}">
              <a16:creationId xmlns:a16="http://schemas.microsoft.com/office/drawing/2014/main" id="{86922059-AA72-18AC-8126-012B444A43A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44F5EB2-3C54-E945-C514-4B5D0555135E}"/>
              </a:ext>
            </a:extLst>
          </p:cNvPr>
          <p:cNvPicPr>
            <a:picLocks noChangeAspect="1"/>
          </p:cNvPicPr>
          <p:nvPr/>
        </p:nvPicPr>
        <p:blipFill>
          <a:blip r:embed="rId4"/>
          <a:stretch>
            <a:fillRect/>
          </a:stretch>
        </p:blipFill>
        <p:spPr>
          <a:xfrm>
            <a:off x="0" y="2421193"/>
            <a:ext cx="12192000" cy="2015613"/>
          </a:xfrm>
          <a:prstGeom prst="rect">
            <a:avLst/>
          </a:prstGeom>
        </p:spPr>
      </p:pic>
    </p:spTree>
    <p:extLst>
      <p:ext uri="{BB962C8B-B14F-4D97-AF65-F5344CB8AC3E}">
        <p14:creationId xmlns:p14="http://schemas.microsoft.com/office/powerpoint/2010/main" val="2201360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BED86-7557-3A60-8850-661D4FC05C8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9746048-3186-572A-D2AA-802CCFEE8AC2}"/>
              </a:ext>
            </a:extLst>
          </p:cNvPr>
          <p:cNvSpPr>
            <a:spLocks noGrp="1"/>
          </p:cNvSpPr>
          <p:nvPr>
            <p:ph type="ctrTitle"/>
          </p:nvPr>
        </p:nvSpPr>
        <p:spPr>
          <a:xfrm>
            <a:off x="1524000" y="1607555"/>
            <a:ext cx="9144000" cy="2387600"/>
          </a:xfrm>
        </p:spPr>
        <p:txBody>
          <a:bodyPr vert="horz" lIns="91440" tIns="45720" rIns="91440" bIns="45720" rtlCol="0" anchor="b">
            <a:normAutofit/>
          </a:bodyPr>
          <a:lstStyle/>
          <a:p>
            <a:r>
              <a:rPr lang="en-US" kern="1200" dirty="0">
                <a:solidFill>
                  <a:schemeClr val="bg1"/>
                </a:solidFill>
              </a:rPr>
              <a:t>The race is won at intake</a:t>
            </a:r>
          </a:p>
        </p:txBody>
      </p:sp>
    </p:spTree>
    <p:extLst>
      <p:ext uri="{BB962C8B-B14F-4D97-AF65-F5344CB8AC3E}">
        <p14:creationId xmlns:p14="http://schemas.microsoft.com/office/powerpoint/2010/main" val="8660992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3"/>
          <a:stretch>
            <a:fillRect t="-5000" b="-5000"/>
          </a:stretch>
        </a:blipFill>
        <a:effectLst/>
      </p:bgPr>
    </p:bg>
    <p:spTree>
      <p:nvGrpSpPr>
        <p:cNvPr id="1" name="">
          <a:extLst>
            <a:ext uri="{FF2B5EF4-FFF2-40B4-BE49-F238E27FC236}">
              <a16:creationId xmlns:a16="http://schemas.microsoft.com/office/drawing/2014/main" id="{7FADBD42-8B62-F0F1-5688-F656183B1F5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D51F195-0B7C-DE85-D8C3-B49A57FB08C4}"/>
              </a:ext>
            </a:extLst>
          </p:cNvPr>
          <p:cNvPicPr>
            <a:picLocks noChangeAspect="1"/>
          </p:cNvPicPr>
          <p:nvPr/>
        </p:nvPicPr>
        <p:blipFill>
          <a:blip r:embed="rId4"/>
          <a:stretch>
            <a:fillRect/>
          </a:stretch>
        </p:blipFill>
        <p:spPr>
          <a:xfrm>
            <a:off x="-192518" y="-1244600"/>
            <a:ext cx="12577036" cy="8102600"/>
          </a:xfrm>
          <a:prstGeom prst="rect">
            <a:avLst/>
          </a:prstGeom>
        </p:spPr>
      </p:pic>
    </p:spTree>
    <p:extLst>
      <p:ext uri="{BB962C8B-B14F-4D97-AF65-F5344CB8AC3E}">
        <p14:creationId xmlns:p14="http://schemas.microsoft.com/office/powerpoint/2010/main" val="25120515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3"/>
          <a:stretch>
            <a:fillRect t="-5000" b="-5000"/>
          </a:stretch>
        </a:blipFill>
        <a:effectLst/>
      </p:bgPr>
    </p:bg>
    <p:spTree>
      <p:nvGrpSpPr>
        <p:cNvPr id="1" name="">
          <a:extLst>
            <a:ext uri="{FF2B5EF4-FFF2-40B4-BE49-F238E27FC236}">
              <a16:creationId xmlns:a16="http://schemas.microsoft.com/office/drawing/2014/main" id="{A18139BF-475E-776E-C2CC-4C95E112882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9FF4B51-6FF3-30DB-217F-12FF0B3985D7}"/>
              </a:ext>
            </a:extLst>
          </p:cNvPr>
          <p:cNvPicPr>
            <a:picLocks noChangeAspect="1"/>
          </p:cNvPicPr>
          <p:nvPr/>
        </p:nvPicPr>
        <p:blipFill>
          <a:blip r:embed="rId4"/>
          <a:stretch>
            <a:fillRect/>
          </a:stretch>
        </p:blipFill>
        <p:spPr>
          <a:xfrm>
            <a:off x="1051808" y="280548"/>
            <a:ext cx="10088383" cy="6296904"/>
          </a:xfrm>
          <a:prstGeom prst="rect">
            <a:avLst/>
          </a:prstGeom>
        </p:spPr>
      </p:pic>
    </p:spTree>
    <p:extLst>
      <p:ext uri="{BB962C8B-B14F-4D97-AF65-F5344CB8AC3E}">
        <p14:creationId xmlns:p14="http://schemas.microsoft.com/office/powerpoint/2010/main" val="7304626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3"/>
          <a:stretch>
            <a:fillRect t="-5000" b="-5000"/>
          </a:stretch>
        </a:blipFill>
        <a:effectLst/>
      </p:bgPr>
    </p:bg>
    <p:spTree>
      <p:nvGrpSpPr>
        <p:cNvPr id="1" name="">
          <a:extLst>
            <a:ext uri="{FF2B5EF4-FFF2-40B4-BE49-F238E27FC236}">
              <a16:creationId xmlns:a16="http://schemas.microsoft.com/office/drawing/2014/main" id="{0FD87763-0CAD-DC41-6FAD-226B3E02859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0310976F-DC26-D851-B89F-A01122833059}"/>
              </a:ext>
            </a:extLst>
          </p:cNvPr>
          <p:cNvPicPr>
            <a:picLocks noChangeAspect="1"/>
          </p:cNvPicPr>
          <p:nvPr/>
        </p:nvPicPr>
        <p:blipFill>
          <a:blip r:embed="rId4"/>
          <a:stretch>
            <a:fillRect/>
          </a:stretch>
        </p:blipFill>
        <p:spPr>
          <a:xfrm>
            <a:off x="3052430" y="0"/>
            <a:ext cx="6087140" cy="6858000"/>
          </a:xfrm>
          <a:prstGeom prst="rect">
            <a:avLst/>
          </a:prstGeom>
        </p:spPr>
      </p:pic>
    </p:spTree>
    <p:extLst>
      <p:ext uri="{BB962C8B-B14F-4D97-AF65-F5344CB8AC3E}">
        <p14:creationId xmlns:p14="http://schemas.microsoft.com/office/powerpoint/2010/main" val="12739961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3"/>
          <a:stretch>
            <a:fillRect t="-5000" b="-5000"/>
          </a:stretch>
        </a:blipFill>
        <a:effectLst/>
      </p:bgPr>
    </p:bg>
    <p:spTree>
      <p:nvGrpSpPr>
        <p:cNvPr id="1" name="">
          <a:extLst>
            <a:ext uri="{FF2B5EF4-FFF2-40B4-BE49-F238E27FC236}">
              <a16:creationId xmlns:a16="http://schemas.microsoft.com/office/drawing/2014/main" id="{D9D7E10A-9878-F867-4E35-76FDAF16F4F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C07B7E8-88BF-D140-4F1B-1A22A8228C1F}"/>
              </a:ext>
            </a:extLst>
          </p:cNvPr>
          <p:cNvPicPr>
            <a:picLocks noChangeAspect="1"/>
          </p:cNvPicPr>
          <p:nvPr/>
        </p:nvPicPr>
        <p:blipFill>
          <a:blip r:embed="rId4"/>
          <a:stretch>
            <a:fillRect/>
          </a:stretch>
        </p:blipFill>
        <p:spPr>
          <a:xfrm>
            <a:off x="0" y="1944599"/>
            <a:ext cx="12192000" cy="2968802"/>
          </a:xfrm>
          <a:prstGeom prst="rect">
            <a:avLst/>
          </a:prstGeom>
        </p:spPr>
      </p:pic>
    </p:spTree>
    <p:extLst>
      <p:ext uri="{BB962C8B-B14F-4D97-AF65-F5344CB8AC3E}">
        <p14:creationId xmlns:p14="http://schemas.microsoft.com/office/powerpoint/2010/main" val="23367807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3"/>
          <a:stretch>
            <a:fillRect t="-5000" b="-5000"/>
          </a:stretch>
        </a:blipFill>
        <a:effectLst/>
      </p:bgPr>
    </p:bg>
    <p:spTree>
      <p:nvGrpSpPr>
        <p:cNvPr id="1" name="">
          <a:extLst>
            <a:ext uri="{FF2B5EF4-FFF2-40B4-BE49-F238E27FC236}">
              <a16:creationId xmlns:a16="http://schemas.microsoft.com/office/drawing/2014/main" id="{D3DEE82B-2441-EF7C-433B-94515A3D1A9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8B61320-BBF8-C6EA-FF30-658957BB09C8}"/>
              </a:ext>
            </a:extLst>
          </p:cNvPr>
          <p:cNvPicPr>
            <a:picLocks noChangeAspect="1"/>
          </p:cNvPicPr>
          <p:nvPr/>
        </p:nvPicPr>
        <p:blipFill>
          <a:blip r:embed="rId4"/>
          <a:stretch>
            <a:fillRect/>
          </a:stretch>
        </p:blipFill>
        <p:spPr>
          <a:xfrm>
            <a:off x="791112" y="0"/>
            <a:ext cx="10609775" cy="6858000"/>
          </a:xfrm>
          <a:prstGeom prst="rect">
            <a:avLst/>
          </a:prstGeom>
        </p:spPr>
      </p:pic>
    </p:spTree>
    <p:extLst>
      <p:ext uri="{BB962C8B-B14F-4D97-AF65-F5344CB8AC3E}">
        <p14:creationId xmlns:p14="http://schemas.microsoft.com/office/powerpoint/2010/main" val="16500004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3"/>
          <a:stretch>
            <a:fillRect t="-5000" b="-5000"/>
          </a:stretch>
        </a:blipFill>
        <a:effectLst/>
      </p:bgPr>
    </p:bg>
    <p:spTree>
      <p:nvGrpSpPr>
        <p:cNvPr id="1" name="">
          <a:extLst>
            <a:ext uri="{FF2B5EF4-FFF2-40B4-BE49-F238E27FC236}">
              <a16:creationId xmlns:a16="http://schemas.microsoft.com/office/drawing/2014/main" id="{676519C1-32A1-B98D-A3B8-BE21DA6B6DEC}"/>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19CDD9C-9226-E264-38CE-3D8433B3A13B}"/>
              </a:ext>
            </a:extLst>
          </p:cNvPr>
          <p:cNvSpPr/>
          <p:nvPr/>
        </p:nvSpPr>
        <p:spPr>
          <a:xfrm>
            <a:off x="635809" y="2302889"/>
            <a:ext cx="1547291" cy="1065340"/>
          </a:xfrm>
          <a:prstGeom prst="roundRect">
            <a:avLst/>
          </a:prstGeom>
          <a:solidFill>
            <a:srgbClr val="92D050"/>
          </a:solidFill>
          <a:ln>
            <a:solidFill>
              <a:srgbClr val="92D05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Calyx</a:t>
            </a:r>
          </a:p>
          <a:p>
            <a:pPr algn="ctr"/>
            <a:r>
              <a:rPr lang="en-US" dirty="0"/>
              <a:t>60k Brokers</a:t>
            </a:r>
          </a:p>
        </p:txBody>
      </p:sp>
      <p:sp>
        <p:nvSpPr>
          <p:cNvPr id="6" name="Rectangle: Rounded Corners 5">
            <a:extLst>
              <a:ext uri="{FF2B5EF4-FFF2-40B4-BE49-F238E27FC236}">
                <a16:creationId xmlns:a16="http://schemas.microsoft.com/office/drawing/2014/main" id="{FE285863-A2B7-D41B-CA7B-D9B8E78A2325}"/>
              </a:ext>
            </a:extLst>
          </p:cNvPr>
          <p:cNvSpPr/>
          <p:nvPr/>
        </p:nvSpPr>
        <p:spPr>
          <a:xfrm>
            <a:off x="7611083" y="1843861"/>
            <a:ext cx="1547291" cy="1065340"/>
          </a:xfrm>
          <a:prstGeom prst="roundRect">
            <a:avLst/>
          </a:prstGeom>
          <a:solidFill>
            <a:schemeClr val="accent2">
              <a:lumMod val="20000"/>
              <a:lumOff val="80000"/>
            </a:schemeClr>
          </a:solidFill>
          <a:ln>
            <a:solidFill>
              <a:schemeClr val="accent2">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Decisioning Engine</a:t>
            </a:r>
          </a:p>
        </p:txBody>
      </p:sp>
      <p:sp>
        <p:nvSpPr>
          <p:cNvPr id="7" name="Rectangle: Rounded Corners 6">
            <a:extLst>
              <a:ext uri="{FF2B5EF4-FFF2-40B4-BE49-F238E27FC236}">
                <a16:creationId xmlns:a16="http://schemas.microsoft.com/office/drawing/2014/main" id="{7AD69913-1B95-FCCC-25FD-4D03689116EC}"/>
              </a:ext>
            </a:extLst>
          </p:cNvPr>
          <p:cNvSpPr/>
          <p:nvPr/>
        </p:nvSpPr>
        <p:spPr>
          <a:xfrm>
            <a:off x="2178450" y="4162522"/>
            <a:ext cx="1547291" cy="1065340"/>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a:t>Intake</a:t>
            </a:r>
          </a:p>
          <a:p>
            <a:pPr algn="ctr"/>
            <a:r>
              <a:rPr lang="en-US" dirty="0"/>
              <a:t>POS/</a:t>
            </a:r>
            <a:r>
              <a:rPr lang="en-US" dirty="0" err="1"/>
              <a:t>Zenly</a:t>
            </a:r>
            <a:endParaRPr lang="en-US" dirty="0"/>
          </a:p>
        </p:txBody>
      </p:sp>
      <p:sp>
        <p:nvSpPr>
          <p:cNvPr id="8" name="Rectangle: Rounded Corners 7">
            <a:extLst>
              <a:ext uri="{FF2B5EF4-FFF2-40B4-BE49-F238E27FC236}">
                <a16:creationId xmlns:a16="http://schemas.microsoft.com/office/drawing/2014/main" id="{855C674F-5E63-EEB5-A5B8-EDCDC42104EB}"/>
              </a:ext>
            </a:extLst>
          </p:cNvPr>
          <p:cNvSpPr/>
          <p:nvPr/>
        </p:nvSpPr>
        <p:spPr>
          <a:xfrm>
            <a:off x="3033626" y="1843861"/>
            <a:ext cx="1547291" cy="1065340"/>
          </a:xfrm>
          <a:prstGeom prst="roundRect">
            <a:avLst/>
          </a:prstGeom>
          <a:solidFill>
            <a:schemeClr val="accent1"/>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Submission</a:t>
            </a:r>
          </a:p>
          <a:p>
            <a:pPr algn="ctr"/>
            <a:r>
              <a:rPr lang="en-US" dirty="0"/>
              <a:t>Calyx TPO</a:t>
            </a:r>
          </a:p>
        </p:txBody>
      </p:sp>
      <p:sp>
        <p:nvSpPr>
          <p:cNvPr id="9" name="Rectangle: Rounded Corners 8">
            <a:extLst>
              <a:ext uri="{FF2B5EF4-FFF2-40B4-BE49-F238E27FC236}">
                <a16:creationId xmlns:a16="http://schemas.microsoft.com/office/drawing/2014/main" id="{2D78A809-8512-09F1-B36C-0F6001A4F54D}"/>
              </a:ext>
            </a:extLst>
          </p:cNvPr>
          <p:cNvSpPr/>
          <p:nvPr/>
        </p:nvSpPr>
        <p:spPr>
          <a:xfrm>
            <a:off x="5322355" y="778521"/>
            <a:ext cx="1547290" cy="1065340"/>
          </a:xfrm>
          <a:prstGeom prst="roundRect">
            <a:avLst/>
          </a:prstGeom>
          <a:solidFill>
            <a:schemeClr val="bg2">
              <a:lumMod val="90000"/>
            </a:schemeClr>
          </a:solidFill>
          <a:ln>
            <a:solidFill>
              <a:schemeClr val="bg2">
                <a:lumMod val="9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3</a:t>
            </a:r>
            <a:r>
              <a:rPr lang="en-US" baseline="30000" dirty="0"/>
              <a:t>rd</a:t>
            </a:r>
            <a:r>
              <a:rPr lang="en-US" dirty="0"/>
              <a:t> Party</a:t>
            </a:r>
          </a:p>
          <a:p>
            <a:pPr algn="ctr"/>
            <a:r>
              <a:rPr lang="en-US" dirty="0"/>
              <a:t>System</a:t>
            </a:r>
          </a:p>
        </p:txBody>
      </p:sp>
      <p:sp>
        <p:nvSpPr>
          <p:cNvPr id="10" name="Rectangle: Rounded Corners 9">
            <a:extLst>
              <a:ext uri="{FF2B5EF4-FFF2-40B4-BE49-F238E27FC236}">
                <a16:creationId xmlns:a16="http://schemas.microsoft.com/office/drawing/2014/main" id="{03B05DD3-E602-101E-85E3-7A906FCE5F0C}"/>
              </a:ext>
            </a:extLst>
          </p:cNvPr>
          <p:cNvSpPr/>
          <p:nvPr/>
        </p:nvSpPr>
        <p:spPr>
          <a:xfrm>
            <a:off x="8384728" y="4162522"/>
            <a:ext cx="1547291" cy="1065340"/>
          </a:xfrm>
          <a:prstGeom prst="roundRect">
            <a:avLst/>
          </a:prstGeom>
          <a:solidFill>
            <a:schemeClr val="accent2">
              <a:lumMod val="20000"/>
              <a:lumOff val="80000"/>
            </a:schemeClr>
          </a:solidFill>
          <a:ln>
            <a:solidFill>
              <a:schemeClr val="accent2">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Visibility</a:t>
            </a:r>
          </a:p>
        </p:txBody>
      </p:sp>
      <p:cxnSp>
        <p:nvCxnSpPr>
          <p:cNvPr id="11" name="Straight Connector 10">
            <a:extLst>
              <a:ext uri="{FF2B5EF4-FFF2-40B4-BE49-F238E27FC236}">
                <a16:creationId xmlns:a16="http://schemas.microsoft.com/office/drawing/2014/main" id="{A88EE281-E4A6-918D-6113-28AFC51F5717}"/>
              </a:ext>
            </a:extLst>
          </p:cNvPr>
          <p:cNvCxnSpPr>
            <a:cxnSpLocks/>
            <a:stCxn id="8" idx="1"/>
            <a:endCxn id="5" idx="3"/>
          </p:cNvCxnSpPr>
          <p:nvPr/>
        </p:nvCxnSpPr>
        <p:spPr>
          <a:xfrm flipH="1">
            <a:off x="2183100" y="2376531"/>
            <a:ext cx="850526" cy="45902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84164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3"/>
          <a:stretch>
            <a:fillRect t="-5000" b="-5000"/>
          </a:stretch>
        </a:blipFill>
        <a:effectLst/>
      </p:bgPr>
    </p:bg>
    <p:spTree>
      <p:nvGrpSpPr>
        <p:cNvPr id="1" name="">
          <a:extLst>
            <a:ext uri="{FF2B5EF4-FFF2-40B4-BE49-F238E27FC236}">
              <a16:creationId xmlns:a16="http://schemas.microsoft.com/office/drawing/2014/main" id="{C95779FB-2E09-4E86-AFC1-4FBA9DA97FA6}"/>
            </a:ext>
          </a:extLst>
        </p:cNvPr>
        <p:cNvGrpSpPr/>
        <p:nvPr/>
      </p:nvGrpSpPr>
      <p:grpSpPr>
        <a:xfrm>
          <a:off x="0" y="0"/>
          <a:ext cx="0" cy="0"/>
          <a:chOff x="0" y="0"/>
          <a:chExt cx="0" cy="0"/>
        </a:xfrm>
      </p:grpSpPr>
      <p:sp>
        <p:nvSpPr>
          <p:cNvPr id="5" name="Title 6">
            <a:extLst>
              <a:ext uri="{FF2B5EF4-FFF2-40B4-BE49-F238E27FC236}">
                <a16:creationId xmlns:a16="http://schemas.microsoft.com/office/drawing/2014/main" id="{75BB6156-D0AB-1A51-FA35-FE83A2E3FDB3}"/>
              </a:ext>
            </a:extLst>
          </p:cNvPr>
          <p:cNvSpPr>
            <a:spLocks noGrp="1"/>
          </p:cNvSpPr>
          <p:nvPr>
            <p:ph type="ctrTitle"/>
          </p:nvPr>
        </p:nvSpPr>
        <p:spPr>
          <a:xfrm>
            <a:off x="1523999" y="0"/>
            <a:ext cx="9144000" cy="1384300"/>
          </a:xfrm>
        </p:spPr>
        <p:txBody>
          <a:bodyPr vert="horz" lIns="91440" tIns="45720" rIns="91440" bIns="45720" rtlCol="0" anchor="b">
            <a:normAutofit fontScale="90000"/>
          </a:bodyPr>
          <a:lstStyle/>
          <a:p>
            <a:r>
              <a:rPr lang="en-US" b="1" dirty="0">
                <a:solidFill>
                  <a:srgbClr val="8E3A80"/>
                </a:solidFill>
              </a:rPr>
              <a:t>Field: Property Type</a:t>
            </a:r>
            <a:br>
              <a:rPr lang="en-US" b="1" dirty="0">
                <a:solidFill>
                  <a:srgbClr val="8E3A80"/>
                </a:solidFill>
              </a:rPr>
            </a:br>
            <a:r>
              <a:rPr lang="en-US" sz="3600" b="1" dirty="0">
                <a:solidFill>
                  <a:schemeClr val="tx1">
                    <a:lumMod val="85000"/>
                    <a:lumOff val="15000"/>
                  </a:schemeClr>
                </a:solidFill>
              </a:rPr>
              <a:t>Translation across systems</a:t>
            </a:r>
            <a:endParaRPr lang="en-US" kern="1200" dirty="0">
              <a:solidFill>
                <a:schemeClr val="tx1">
                  <a:lumMod val="85000"/>
                  <a:lumOff val="15000"/>
                </a:schemeClr>
              </a:solidFill>
            </a:endParaRPr>
          </a:p>
        </p:txBody>
      </p:sp>
      <p:graphicFrame>
        <p:nvGraphicFramePr>
          <p:cNvPr id="6" name="Table 5">
            <a:extLst>
              <a:ext uri="{FF2B5EF4-FFF2-40B4-BE49-F238E27FC236}">
                <a16:creationId xmlns:a16="http://schemas.microsoft.com/office/drawing/2014/main" id="{91AD021C-1656-1388-1CBB-E4DF319043D2}"/>
              </a:ext>
            </a:extLst>
          </p:cNvPr>
          <p:cNvGraphicFramePr>
            <a:graphicFrameLocks noGrp="1"/>
          </p:cNvGraphicFramePr>
          <p:nvPr/>
        </p:nvGraphicFramePr>
        <p:xfrm>
          <a:off x="-2" y="1663884"/>
          <a:ext cx="12192001" cy="4516120"/>
        </p:xfrm>
        <a:graphic>
          <a:graphicData uri="http://schemas.openxmlformats.org/drawingml/2006/table">
            <a:tbl>
              <a:tblPr firstRow="1" bandRow="1">
                <a:tableStyleId>{5C22544A-7EE6-4342-B048-85BDC9FD1C3A}</a:tableStyleId>
              </a:tblPr>
              <a:tblGrid>
                <a:gridCol w="2524540">
                  <a:extLst>
                    <a:ext uri="{9D8B030D-6E8A-4147-A177-3AD203B41FA5}">
                      <a16:colId xmlns:a16="http://schemas.microsoft.com/office/drawing/2014/main" val="2315169003"/>
                    </a:ext>
                  </a:extLst>
                </a:gridCol>
                <a:gridCol w="1858618">
                  <a:extLst>
                    <a:ext uri="{9D8B030D-6E8A-4147-A177-3AD203B41FA5}">
                      <a16:colId xmlns:a16="http://schemas.microsoft.com/office/drawing/2014/main" val="2196782258"/>
                    </a:ext>
                  </a:extLst>
                </a:gridCol>
                <a:gridCol w="1868556">
                  <a:extLst>
                    <a:ext uri="{9D8B030D-6E8A-4147-A177-3AD203B41FA5}">
                      <a16:colId xmlns:a16="http://schemas.microsoft.com/office/drawing/2014/main" val="4170671055"/>
                    </a:ext>
                  </a:extLst>
                </a:gridCol>
                <a:gridCol w="1769165">
                  <a:extLst>
                    <a:ext uri="{9D8B030D-6E8A-4147-A177-3AD203B41FA5}">
                      <a16:colId xmlns:a16="http://schemas.microsoft.com/office/drawing/2014/main" val="352614141"/>
                    </a:ext>
                  </a:extLst>
                </a:gridCol>
                <a:gridCol w="2126974">
                  <a:extLst>
                    <a:ext uri="{9D8B030D-6E8A-4147-A177-3AD203B41FA5}">
                      <a16:colId xmlns:a16="http://schemas.microsoft.com/office/drawing/2014/main" val="205771458"/>
                    </a:ext>
                  </a:extLst>
                </a:gridCol>
                <a:gridCol w="2044148">
                  <a:extLst>
                    <a:ext uri="{9D8B030D-6E8A-4147-A177-3AD203B41FA5}">
                      <a16:colId xmlns:a16="http://schemas.microsoft.com/office/drawing/2014/main" val="418320345"/>
                    </a:ext>
                  </a:extLst>
                </a:gridCol>
              </a:tblGrid>
              <a:tr h="370840">
                <a:tc>
                  <a:txBody>
                    <a:bodyPr/>
                    <a:lstStyle/>
                    <a:p>
                      <a:pPr algn="ctr"/>
                      <a:r>
                        <a:rPr lang="en-US"/>
                        <a:t>Path</a:t>
                      </a:r>
                    </a:p>
                  </a:txBody>
                  <a:tcPr anchor="ctr"/>
                </a:tc>
                <a:tc>
                  <a:txBody>
                    <a:bodyPr/>
                    <a:lstStyle/>
                    <a:p>
                      <a:pPr algn="ctr"/>
                      <a:r>
                        <a:rPr lang="en-US"/>
                        <a:t>AUS</a:t>
                      </a:r>
                    </a:p>
                  </a:txBody>
                  <a:tcPr anchor="ctr"/>
                </a:tc>
                <a:tc>
                  <a:txBody>
                    <a:bodyPr/>
                    <a:lstStyle/>
                    <a:p>
                      <a:pPr algn="ctr"/>
                      <a:r>
                        <a:rPr lang="en-US"/>
                        <a:t>Compliance</a:t>
                      </a:r>
                    </a:p>
                  </a:txBody>
                  <a:tcPr/>
                </a:tc>
                <a:tc>
                  <a:txBody>
                    <a:bodyPr/>
                    <a:lstStyle/>
                    <a:p>
                      <a:pPr algn="ctr"/>
                      <a:r>
                        <a:rPr lang="en-US"/>
                        <a:t>Appraisal</a:t>
                      </a:r>
                    </a:p>
                  </a:txBody>
                  <a:tcPr/>
                </a:tc>
                <a:tc>
                  <a:txBody>
                    <a:bodyPr/>
                    <a:lstStyle/>
                    <a:p>
                      <a:pPr algn="ctr"/>
                      <a:r>
                        <a:rPr lang="en-US"/>
                        <a:t>Pricing</a:t>
                      </a:r>
                    </a:p>
                  </a:txBody>
                  <a:tcPr/>
                </a:tc>
                <a:tc>
                  <a:txBody>
                    <a:bodyPr/>
                    <a:lstStyle/>
                    <a:p>
                      <a:pPr algn="ctr"/>
                      <a:r>
                        <a:rPr lang="en-US"/>
                        <a:t>DOCS</a:t>
                      </a:r>
                    </a:p>
                  </a:txBody>
                  <a:tcPr/>
                </a:tc>
                <a:extLst>
                  <a:ext uri="{0D108BD9-81ED-4DB2-BD59-A6C34878D82A}">
                    <a16:rowId xmlns:a16="http://schemas.microsoft.com/office/drawing/2014/main" val="2208830899"/>
                  </a:ext>
                </a:extLst>
              </a:tr>
              <a:tr h="2080077">
                <a:tc>
                  <a:txBody>
                    <a:bodyPr/>
                    <a:lstStyle/>
                    <a:p>
                      <a:r>
                        <a:rPr lang="en-US" sz="1400" dirty="0"/>
                        <a:t>Condominium</a:t>
                      </a:r>
                    </a:p>
                    <a:p>
                      <a:r>
                        <a:rPr lang="en-US" sz="1400" dirty="0"/>
                        <a:t>Planned Unit Development</a:t>
                      </a:r>
                    </a:p>
                    <a:p>
                      <a:r>
                        <a:rPr lang="en-US" sz="1400" dirty="0"/>
                        <a:t>Planned Unit Development-Attached</a:t>
                      </a:r>
                    </a:p>
                    <a:p>
                      <a:r>
                        <a:rPr lang="en-US" sz="1400" dirty="0"/>
                        <a:t>Co-Operative</a:t>
                      </a:r>
                    </a:p>
                    <a:p>
                      <a:r>
                        <a:rPr lang="en-US" sz="1400" dirty="0"/>
                        <a:t>Mid Rise Condo</a:t>
                      </a:r>
                    </a:p>
                    <a:p>
                      <a:r>
                        <a:rPr lang="en-US" sz="1400" dirty="0"/>
                        <a:t>High Rise Condo</a:t>
                      </a:r>
                    </a:p>
                    <a:p>
                      <a:r>
                        <a:rPr lang="en-US" sz="1400" dirty="0"/>
                        <a:t>Manufactured Home</a:t>
                      </a:r>
                    </a:p>
                    <a:p>
                      <a:r>
                        <a:rPr lang="en-US" sz="1400" dirty="0"/>
                        <a:t>Manufactured Home: Condo/PUD/</a:t>
                      </a:r>
                      <a:r>
                        <a:rPr lang="en-US" sz="1400" dirty="0" err="1"/>
                        <a:t>Co_Op</a:t>
                      </a:r>
                      <a:endParaRPr lang="en-US" sz="1400" dirty="0"/>
                    </a:p>
                    <a:p>
                      <a:r>
                        <a:rPr lang="en-US" sz="1400" dirty="0"/>
                        <a:t>Manufactured Home Advantage</a:t>
                      </a:r>
                    </a:p>
                    <a:p>
                      <a:r>
                        <a:rPr lang="en-US" sz="1400" dirty="0"/>
                        <a:t>Single Family Residence</a:t>
                      </a:r>
                    </a:p>
                    <a:p>
                      <a:r>
                        <a:rPr lang="en-US" sz="1400" dirty="0"/>
                        <a:t>Multifamily Residence</a:t>
                      </a:r>
                    </a:p>
                    <a:p>
                      <a:r>
                        <a:rPr lang="en-US" sz="1400" dirty="0"/>
                        <a:t>Modular</a:t>
                      </a:r>
                    </a:p>
                    <a:p>
                      <a:r>
                        <a:rPr lang="en-US" sz="1400" dirty="0" err="1"/>
                        <a:t>CondoHotel</a:t>
                      </a:r>
                      <a:endParaRPr lang="en-US" sz="1400" dirty="0"/>
                    </a:p>
                    <a:p>
                      <a:r>
                        <a:rPr lang="en-US" sz="1400" dirty="0"/>
                        <a:t>2 – 4 Family</a:t>
                      </a:r>
                    </a:p>
                    <a:p>
                      <a:r>
                        <a:rPr lang="en-US" sz="1400" dirty="0"/>
                        <a:t>Site Condo</a:t>
                      </a:r>
                    </a:p>
                    <a:p>
                      <a:r>
                        <a:rPr lang="en-US" sz="1400" dirty="0"/>
                        <a:t>Land</a:t>
                      </a:r>
                    </a:p>
                    <a:p>
                      <a:r>
                        <a:rPr lang="en-US" sz="1400" dirty="0"/>
                        <a:t>Raw Land</a:t>
                      </a:r>
                    </a:p>
                  </a:txBody>
                  <a:tcPr/>
                </a:tc>
                <a:tc>
                  <a:txBody>
                    <a:bodyPr/>
                    <a:lstStyle/>
                    <a:p>
                      <a:r>
                        <a:rPr lang="en-US" sz="1400" dirty="0" err="1"/>
                        <a:t>ConstructionMethodType</a:t>
                      </a:r>
                      <a:endParaRPr lang="en-US" sz="1400" dirty="0"/>
                    </a:p>
                    <a:p>
                      <a:r>
                        <a:rPr lang="en-US" sz="1400" dirty="0" err="1"/>
                        <a:t>ProjectLegalStructureType</a:t>
                      </a:r>
                      <a:endParaRPr lang="en-US" sz="1400" dirty="0"/>
                    </a:p>
                    <a:p>
                      <a:r>
                        <a:rPr lang="en-US" sz="1400" dirty="0" err="1"/>
                        <a:t>AttachmentType</a:t>
                      </a:r>
                      <a:endParaRPr lang="en-US" sz="1400" dirty="0"/>
                    </a:p>
                    <a:p>
                      <a:r>
                        <a:rPr lang="en-US" sz="1400" dirty="0" err="1"/>
                        <a:t>ProjectDesign</a:t>
                      </a:r>
                      <a:r>
                        <a:rPr lang="en-US" sz="1400" dirty="0"/>
                        <a:t> Type</a:t>
                      </a:r>
                    </a:p>
                  </a:txBody>
                  <a:tcPr/>
                </a:tc>
                <a:tc>
                  <a:txBody>
                    <a:bodyPr/>
                    <a:lstStyle/>
                    <a:p>
                      <a:r>
                        <a:rPr lang="en-US" sz="1400"/>
                        <a:t>Attached</a:t>
                      </a:r>
                    </a:p>
                    <a:p>
                      <a:r>
                        <a:rPr lang="en-US" sz="1400"/>
                        <a:t>Condominium</a:t>
                      </a:r>
                    </a:p>
                    <a:p>
                      <a:r>
                        <a:rPr lang="en-US" sz="1400"/>
                        <a:t>Cooperative</a:t>
                      </a:r>
                    </a:p>
                    <a:p>
                      <a:r>
                        <a:rPr lang="en-US" sz="1400"/>
                        <a:t>Detached </a:t>
                      </a:r>
                    </a:p>
                    <a:p>
                      <a:r>
                        <a:rPr lang="en-US" sz="1400" err="1"/>
                        <a:t>HighRiseCondominium</a:t>
                      </a:r>
                      <a:endParaRPr lang="en-US" sz="1400"/>
                    </a:p>
                    <a:p>
                      <a:r>
                        <a:rPr lang="en-US" sz="1400" err="1"/>
                        <a:t>ManufacturedHousing</a:t>
                      </a:r>
                      <a:endParaRPr lang="en-US" sz="1400"/>
                    </a:p>
                    <a:p>
                      <a:r>
                        <a:rPr lang="en-US" sz="1400"/>
                        <a:t>Other</a:t>
                      </a:r>
                    </a:p>
                    <a:p>
                      <a:r>
                        <a:rPr lang="en-US" sz="1400"/>
                        <a:t>PUD</a:t>
                      </a:r>
                    </a:p>
                  </a:txBody>
                  <a:tcPr/>
                </a:tc>
                <a:tc>
                  <a:txBody>
                    <a:bodyPr/>
                    <a:lstStyle/>
                    <a:p>
                      <a:r>
                        <a:rPr lang="en-US" sz="1400"/>
                        <a:t>Attached</a:t>
                      </a:r>
                    </a:p>
                    <a:p>
                      <a:r>
                        <a:rPr lang="en-US" sz="1400"/>
                        <a:t>Condominium</a:t>
                      </a:r>
                    </a:p>
                    <a:p>
                      <a:r>
                        <a:rPr lang="en-US" sz="1400"/>
                        <a:t>Cooperative</a:t>
                      </a:r>
                    </a:p>
                    <a:p>
                      <a:r>
                        <a:rPr lang="en-US" sz="1400"/>
                        <a:t>Detached</a:t>
                      </a:r>
                    </a:p>
                    <a:p>
                      <a:r>
                        <a:rPr lang="en-US" sz="1400"/>
                        <a:t>Planned Unit Development</a:t>
                      </a:r>
                    </a:p>
                    <a:p>
                      <a:r>
                        <a:rPr lang="en-US" sz="1400"/>
                        <a:t>Manufactured Home</a:t>
                      </a:r>
                    </a:p>
                    <a:p>
                      <a:r>
                        <a:rPr lang="en-US" sz="1400"/>
                        <a:t>Modular Home</a:t>
                      </a:r>
                    </a:p>
                    <a:p>
                      <a:r>
                        <a:rPr lang="en-US" sz="1400"/>
                        <a:t>Single Family</a:t>
                      </a:r>
                    </a:p>
                    <a:p>
                      <a:r>
                        <a:rPr lang="en-US" sz="1400"/>
                        <a:t>Multi Family</a:t>
                      </a:r>
                    </a:p>
                    <a:p>
                      <a:r>
                        <a:rPr lang="en-US" sz="1400"/>
                        <a:t>Condotel</a:t>
                      </a:r>
                    </a:p>
                    <a:p>
                      <a:r>
                        <a:rPr lang="en-US" sz="1400" err="1"/>
                        <a:t>VacantLand</a:t>
                      </a:r>
                      <a:endParaRPr lang="en-US" sz="1400"/>
                    </a:p>
                    <a:p>
                      <a:r>
                        <a:rPr lang="en-US" sz="1400"/>
                        <a:t>2 to 4 Unit Building</a:t>
                      </a:r>
                    </a:p>
                  </a:txBody>
                  <a:tcPr/>
                </a:tc>
                <a:tc>
                  <a:txBody>
                    <a:bodyPr/>
                    <a:lstStyle/>
                    <a:p>
                      <a:r>
                        <a:rPr lang="en-US" sz="1400" err="1"/>
                        <a:t>SingleFamily</a:t>
                      </a:r>
                      <a:endParaRPr lang="en-US" sz="1400"/>
                    </a:p>
                    <a:p>
                      <a:r>
                        <a:rPr lang="en-US" sz="1400" err="1"/>
                        <a:t>NonWarrantableCondo</a:t>
                      </a:r>
                      <a:endParaRPr lang="en-US" sz="1400"/>
                    </a:p>
                    <a:p>
                      <a:r>
                        <a:rPr lang="en-US" sz="1400"/>
                        <a:t>Condo</a:t>
                      </a:r>
                    </a:p>
                    <a:p>
                      <a:r>
                        <a:rPr lang="en-US" sz="1400"/>
                        <a:t>Condotel</a:t>
                      </a:r>
                    </a:p>
                    <a:p>
                      <a:r>
                        <a:rPr lang="en-US" sz="1400" err="1"/>
                        <a:t>ManufacturedSingleWide</a:t>
                      </a:r>
                      <a:endParaRPr lang="en-US" sz="1400"/>
                    </a:p>
                    <a:p>
                      <a:r>
                        <a:rPr lang="en-US" sz="1400" err="1"/>
                        <a:t>ManufacturedDoubleWide</a:t>
                      </a:r>
                      <a:endParaRPr lang="en-US" sz="1400"/>
                    </a:p>
                    <a:p>
                      <a:r>
                        <a:rPr lang="en-US" sz="1400"/>
                        <a:t>Modular</a:t>
                      </a:r>
                    </a:p>
                    <a:p>
                      <a:r>
                        <a:rPr lang="en-US" sz="1400"/>
                        <a:t>PUD</a:t>
                      </a:r>
                    </a:p>
                    <a:p>
                      <a:r>
                        <a:rPr lang="en-US" sz="1400"/>
                        <a:t>Coop</a:t>
                      </a:r>
                    </a:p>
                    <a:p>
                      <a:r>
                        <a:rPr lang="en-US" sz="1400"/>
                        <a:t>Townhouse</a:t>
                      </a:r>
                    </a:p>
                  </a:txBody>
                  <a:tcPr/>
                </a:tc>
                <a:tc>
                  <a:txBody>
                    <a:bodyPr/>
                    <a:lstStyle/>
                    <a:p>
                      <a:r>
                        <a:rPr lang="en-US" sz="1400" dirty="0"/>
                        <a:t>Condominium</a:t>
                      </a:r>
                    </a:p>
                    <a:p>
                      <a:r>
                        <a:rPr lang="en-US" sz="1400" dirty="0"/>
                        <a:t>Cooperative</a:t>
                      </a:r>
                    </a:p>
                    <a:p>
                      <a:r>
                        <a:rPr lang="en-US" sz="1400" dirty="0" err="1"/>
                        <a:t>LandAndLots</a:t>
                      </a:r>
                      <a:endParaRPr lang="en-US" sz="1400" dirty="0"/>
                    </a:p>
                    <a:p>
                      <a:r>
                        <a:rPr lang="en-US" sz="1400" dirty="0" err="1"/>
                        <a:t>ManufacturedHome</a:t>
                      </a:r>
                      <a:endParaRPr lang="en-US" sz="1400" dirty="0"/>
                    </a:p>
                    <a:p>
                      <a:r>
                        <a:rPr lang="en-US" sz="1400" dirty="0" err="1"/>
                        <a:t>ManufacturedHomeCondominium</a:t>
                      </a:r>
                      <a:endParaRPr lang="en-US" sz="1400" dirty="0"/>
                    </a:p>
                    <a:p>
                      <a:r>
                        <a:rPr lang="en-US" sz="1400" dirty="0" err="1"/>
                        <a:t>ManufacturedHomePUD</a:t>
                      </a:r>
                      <a:endParaRPr lang="en-US" sz="1400" dirty="0"/>
                    </a:p>
                    <a:p>
                      <a:r>
                        <a:rPr lang="en-US" sz="1400" dirty="0" err="1"/>
                        <a:t>OneToFourFamily</a:t>
                      </a:r>
                      <a:endParaRPr lang="en-US" sz="1400" dirty="0"/>
                    </a:p>
                    <a:p>
                      <a:r>
                        <a:rPr lang="en-US" sz="1400" dirty="0"/>
                        <a:t>PUD</a:t>
                      </a:r>
                    </a:p>
                    <a:p>
                      <a:r>
                        <a:rPr lang="en-US" sz="1400" dirty="0" err="1"/>
                        <a:t>SingleFamily</a:t>
                      </a:r>
                      <a:endParaRPr lang="en-US" sz="1400" dirty="0"/>
                    </a:p>
                  </a:txBody>
                  <a:tcPr/>
                </a:tc>
                <a:extLst>
                  <a:ext uri="{0D108BD9-81ED-4DB2-BD59-A6C34878D82A}">
                    <a16:rowId xmlns:a16="http://schemas.microsoft.com/office/drawing/2014/main" val="1336217806"/>
                  </a:ext>
                </a:extLst>
              </a:tr>
            </a:tbl>
          </a:graphicData>
        </a:graphic>
      </p:graphicFrame>
    </p:spTree>
    <p:extLst>
      <p:ext uri="{BB962C8B-B14F-4D97-AF65-F5344CB8AC3E}">
        <p14:creationId xmlns:p14="http://schemas.microsoft.com/office/powerpoint/2010/main" val="2678097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3"/>
          <a:stretch>
            <a:fillRect t="-5000" b="-5000"/>
          </a:stretch>
        </a:blipFill>
        <a:effectLst/>
      </p:bgPr>
    </p:bg>
    <p:spTree>
      <p:nvGrpSpPr>
        <p:cNvPr id="1" name="">
          <a:extLst>
            <a:ext uri="{FF2B5EF4-FFF2-40B4-BE49-F238E27FC236}">
              <a16:creationId xmlns:a16="http://schemas.microsoft.com/office/drawing/2014/main" id="{DBE6ABD9-66E6-7C62-32CF-810F1B974C6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EC88B83-5185-20F9-8300-042577EA5C63}"/>
              </a:ext>
            </a:extLst>
          </p:cNvPr>
          <p:cNvPicPr>
            <a:picLocks noChangeAspect="1"/>
          </p:cNvPicPr>
          <p:nvPr/>
        </p:nvPicPr>
        <p:blipFill>
          <a:blip r:embed="rId4"/>
          <a:stretch>
            <a:fillRect/>
          </a:stretch>
        </p:blipFill>
        <p:spPr>
          <a:xfrm>
            <a:off x="5268382" y="2909201"/>
            <a:ext cx="1785991" cy="1785991"/>
          </a:xfrm>
          <a:prstGeom prst="rect">
            <a:avLst/>
          </a:prstGeom>
        </p:spPr>
      </p:pic>
      <p:sp>
        <p:nvSpPr>
          <p:cNvPr id="5" name="Rectangle: Rounded Corners 4">
            <a:extLst>
              <a:ext uri="{FF2B5EF4-FFF2-40B4-BE49-F238E27FC236}">
                <a16:creationId xmlns:a16="http://schemas.microsoft.com/office/drawing/2014/main" id="{29301D15-A25B-EC25-1406-2CDFD11277F4}"/>
              </a:ext>
            </a:extLst>
          </p:cNvPr>
          <p:cNvSpPr/>
          <p:nvPr/>
        </p:nvSpPr>
        <p:spPr>
          <a:xfrm>
            <a:off x="635809" y="2302889"/>
            <a:ext cx="1547291" cy="1065340"/>
          </a:xfrm>
          <a:prstGeom prst="roundRect">
            <a:avLst/>
          </a:prstGeom>
          <a:solidFill>
            <a:srgbClr val="92D050"/>
          </a:solidFill>
          <a:ln>
            <a:solidFill>
              <a:srgbClr val="92D05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Calyx</a:t>
            </a:r>
          </a:p>
          <a:p>
            <a:pPr algn="ctr"/>
            <a:r>
              <a:rPr lang="en-US" dirty="0"/>
              <a:t>60k Brokers</a:t>
            </a:r>
          </a:p>
        </p:txBody>
      </p:sp>
      <p:sp>
        <p:nvSpPr>
          <p:cNvPr id="6" name="Rectangle: Rounded Corners 5">
            <a:extLst>
              <a:ext uri="{FF2B5EF4-FFF2-40B4-BE49-F238E27FC236}">
                <a16:creationId xmlns:a16="http://schemas.microsoft.com/office/drawing/2014/main" id="{C2274B49-D81C-01A1-2A30-B90C82376435}"/>
              </a:ext>
            </a:extLst>
          </p:cNvPr>
          <p:cNvSpPr/>
          <p:nvPr/>
        </p:nvSpPr>
        <p:spPr>
          <a:xfrm>
            <a:off x="7611083" y="1843861"/>
            <a:ext cx="1547291" cy="1065340"/>
          </a:xfrm>
          <a:prstGeom prst="roundRect">
            <a:avLst/>
          </a:prstGeom>
          <a:solidFill>
            <a:schemeClr val="accent2">
              <a:lumMod val="20000"/>
              <a:lumOff val="80000"/>
            </a:schemeClr>
          </a:solidFill>
          <a:ln>
            <a:solidFill>
              <a:schemeClr val="accent2">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Decisioning Engine</a:t>
            </a:r>
          </a:p>
        </p:txBody>
      </p:sp>
      <p:sp>
        <p:nvSpPr>
          <p:cNvPr id="7" name="Rectangle: Rounded Corners 6">
            <a:extLst>
              <a:ext uri="{FF2B5EF4-FFF2-40B4-BE49-F238E27FC236}">
                <a16:creationId xmlns:a16="http://schemas.microsoft.com/office/drawing/2014/main" id="{64B0BD1D-8814-E4E2-5E3D-670FBF39ED9F}"/>
              </a:ext>
            </a:extLst>
          </p:cNvPr>
          <p:cNvSpPr/>
          <p:nvPr/>
        </p:nvSpPr>
        <p:spPr>
          <a:xfrm>
            <a:off x="2178450" y="4162522"/>
            <a:ext cx="1547291" cy="1065340"/>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a:t>Intake</a:t>
            </a:r>
          </a:p>
          <a:p>
            <a:pPr algn="ctr"/>
            <a:r>
              <a:rPr lang="en-US" dirty="0"/>
              <a:t>POS/</a:t>
            </a:r>
            <a:r>
              <a:rPr lang="en-US" dirty="0" err="1"/>
              <a:t>Zenly</a:t>
            </a:r>
            <a:endParaRPr lang="en-US" dirty="0"/>
          </a:p>
        </p:txBody>
      </p:sp>
      <p:sp>
        <p:nvSpPr>
          <p:cNvPr id="8" name="Rectangle: Rounded Corners 7">
            <a:extLst>
              <a:ext uri="{FF2B5EF4-FFF2-40B4-BE49-F238E27FC236}">
                <a16:creationId xmlns:a16="http://schemas.microsoft.com/office/drawing/2014/main" id="{E23C4321-17B8-A391-5517-1D1B0B259912}"/>
              </a:ext>
            </a:extLst>
          </p:cNvPr>
          <p:cNvSpPr/>
          <p:nvPr/>
        </p:nvSpPr>
        <p:spPr>
          <a:xfrm>
            <a:off x="3033626" y="1843861"/>
            <a:ext cx="1547291" cy="1065340"/>
          </a:xfrm>
          <a:prstGeom prst="roundRect">
            <a:avLst/>
          </a:prstGeom>
          <a:solidFill>
            <a:schemeClr val="accent1"/>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Submission</a:t>
            </a:r>
          </a:p>
          <a:p>
            <a:pPr algn="ctr"/>
            <a:r>
              <a:rPr lang="en-US" dirty="0"/>
              <a:t>Calyx TPO</a:t>
            </a:r>
          </a:p>
        </p:txBody>
      </p:sp>
      <p:sp>
        <p:nvSpPr>
          <p:cNvPr id="9" name="Rectangle: Rounded Corners 8">
            <a:extLst>
              <a:ext uri="{FF2B5EF4-FFF2-40B4-BE49-F238E27FC236}">
                <a16:creationId xmlns:a16="http://schemas.microsoft.com/office/drawing/2014/main" id="{F8BA76DD-9F82-08C2-AEB1-A44166FAA499}"/>
              </a:ext>
            </a:extLst>
          </p:cNvPr>
          <p:cNvSpPr/>
          <p:nvPr/>
        </p:nvSpPr>
        <p:spPr>
          <a:xfrm>
            <a:off x="5322355" y="778521"/>
            <a:ext cx="1547290" cy="1065340"/>
          </a:xfrm>
          <a:prstGeom prst="roundRect">
            <a:avLst/>
          </a:prstGeom>
          <a:solidFill>
            <a:schemeClr val="bg2">
              <a:lumMod val="90000"/>
            </a:schemeClr>
          </a:solidFill>
          <a:ln>
            <a:solidFill>
              <a:schemeClr val="bg2">
                <a:lumMod val="9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3</a:t>
            </a:r>
            <a:r>
              <a:rPr lang="en-US" baseline="30000" dirty="0"/>
              <a:t>rd</a:t>
            </a:r>
            <a:r>
              <a:rPr lang="en-US" dirty="0"/>
              <a:t> Party</a:t>
            </a:r>
          </a:p>
          <a:p>
            <a:pPr algn="ctr"/>
            <a:r>
              <a:rPr lang="en-US" dirty="0"/>
              <a:t>System</a:t>
            </a:r>
          </a:p>
        </p:txBody>
      </p:sp>
      <p:sp>
        <p:nvSpPr>
          <p:cNvPr id="10" name="Rectangle: Rounded Corners 9">
            <a:extLst>
              <a:ext uri="{FF2B5EF4-FFF2-40B4-BE49-F238E27FC236}">
                <a16:creationId xmlns:a16="http://schemas.microsoft.com/office/drawing/2014/main" id="{03D4E5A6-5224-6AE3-1AAF-739626260E23}"/>
              </a:ext>
            </a:extLst>
          </p:cNvPr>
          <p:cNvSpPr/>
          <p:nvPr/>
        </p:nvSpPr>
        <p:spPr>
          <a:xfrm>
            <a:off x="8384728" y="4162522"/>
            <a:ext cx="1547291" cy="1065340"/>
          </a:xfrm>
          <a:prstGeom prst="roundRect">
            <a:avLst/>
          </a:prstGeom>
          <a:solidFill>
            <a:schemeClr val="accent2">
              <a:lumMod val="20000"/>
              <a:lumOff val="80000"/>
            </a:schemeClr>
          </a:solidFill>
          <a:ln>
            <a:solidFill>
              <a:schemeClr val="accent2">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Visibility</a:t>
            </a:r>
          </a:p>
        </p:txBody>
      </p:sp>
      <p:cxnSp>
        <p:nvCxnSpPr>
          <p:cNvPr id="3" name="Straight Connector 2">
            <a:extLst>
              <a:ext uri="{FF2B5EF4-FFF2-40B4-BE49-F238E27FC236}">
                <a16:creationId xmlns:a16="http://schemas.microsoft.com/office/drawing/2014/main" id="{349E86A6-3B41-5291-5F90-014D90ABE495}"/>
              </a:ext>
            </a:extLst>
          </p:cNvPr>
          <p:cNvCxnSpPr>
            <a:cxnSpLocks/>
          </p:cNvCxnSpPr>
          <p:nvPr/>
        </p:nvCxnSpPr>
        <p:spPr>
          <a:xfrm flipH="1">
            <a:off x="2183100" y="2376531"/>
            <a:ext cx="850526" cy="459028"/>
          </a:xfrm>
          <a:prstGeom prst="line">
            <a:avLst/>
          </a:prstGeom>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BFAFE88F-7FA4-73A6-1471-D6D0996ED957}"/>
              </a:ext>
            </a:extLst>
          </p:cNvPr>
          <p:cNvCxnSpPr>
            <a:cxnSpLocks/>
          </p:cNvCxnSpPr>
          <p:nvPr/>
        </p:nvCxnSpPr>
        <p:spPr>
          <a:xfrm flipH="1" flipV="1">
            <a:off x="4526373" y="2376531"/>
            <a:ext cx="795982" cy="45902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76081621-3851-0F43-2A2F-129398F853D2}"/>
              </a:ext>
            </a:extLst>
          </p:cNvPr>
          <p:cNvCxnSpPr>
            <a:cxnSpLocks/>
          </p:cNvCxnSpPr>
          <p:nvPr/>
        </p:nvCxnSpPr>
        <p:spPr>
          <a:xfrm flipH="1">
            <a:off x="3725741" y="4432300"/>
            <a:ext cx="1289853" cy="262892"/>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79D7B30-765D-DC52-74BF-0E7CEE3B7462}"/>
              </a:ext>
            </a:extLst>
          </p:cNvPr>
          <p:cNvCxnSpPr>
            <a:cxnSpLocks/>
          </p:cNvCxnSpPr>
          <p:nvPr/>
        </p:nvCxnSpPr>
        <p:spPr>
          <a:xfrm>
            <a:off x="6136658" y="1834620"/>
            <a:ext cx="0" cy="7714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0D8D0A95-CC6B-ECCB-7473-A6F1FC6B5E83}"/>
              </a:ext>
            </a:extLst>
          </p:cNvPr>
          <p:cNvCxnSpPr>
            <a:cxnSpLocks/>
          </p:cNvCxnSpPr>
          <p:nvPr/>
        </p:nvCxnSpPr>
        <p:spPr>
          <a:xfrm flipH="1">
            <a:off x="6769007" y="2376531"/>
            <a:ext cx="838404" cy="45902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1066FCAD-C015-718C-81E1-C49439C4870A}"/>
              </a:ext>
            </a:extLst>
          </p:cNvPr>
          <p:cNvCxnSpPr>
            <a:cxnSpLocks/>
          </p:cNvCxnSpPr>
          <p:nvPr/>
        </p:nvCxnSpPr>
        <p:spPr>
          <a:xfrm flipH="1" flipV="1">
            <a:off x="7094875" y="4432300"/>
            <a:ext cx="1238265" cy="262892"/>
          </a:xfrm>
          <a:prstGeom prst="line">
            <a:avLst/>
          </a:prstGeom>
        </p:spPr>
        <p:style>
          <a:lnRef idx="2">
            <a:schemeClr val="accent1"/>
          </a:lnRef>
          <a:fillRef idx="0">
            <a:schemeClr val="accent1"/>
          </a:fillRef>
          <a:effectRef idx="1">
            <a:schemeClr val="accent1"/>
          </a:effectRef>
          <a:fontRef idx="minor">
            <a:schemeClr val="tx1"/>
          </a:fontRef>
        </p:style>
      </p:cxnSp>
      <p:sp>
        <p:nvSpPr>
          <p:cNvPr id="25" name="Title 6">
            <a:extLst>
              <a:ext uri="{FF2B5EF4-FFF2-40B4-BE49-F238E27FC236}">
                <a16:creationId xmlns:a16="http://schemas.microsoft.com/office/drawing/2014/main" id="{A21080E2-BBCD-E04C-3AA7-2CD1DDF259DF}"/>
              </a:ext>
            </a:extLst>
          </p:cNvPr>
          <p:cNvSpPr>
            <a:spLocks noGrp="1"/>
          </p:cNvSpPr>
          <p:nvPr>
            <p:ph type="ctrTitle"/>
          </p:nvPr>
        </p:nvSpPr>
        <p:spPr>
          <a:xfrm>
            <a:off x="1564658" y="5330005"/>
            <a:ext cx="9144000" cy="1384300"/>
          </a:xfrm>
        </p:spPr>
        <p:txBody>
          <a:bodyPr vert="horz" lIns="91440" tIns="45720" rIns="91440" bIns="45720" rtlCol="0" anchor="b">
            <a:normAutofit fontScale="90000"/>
          </a:bodyPr>
          <a:lstStyle/>
          <a:p>
            <a:r>
              <a:rPr lang="en-US" b="1" dirty="0">
                <a:solidFill>
                  <a:srgbClr val="8E3A80"/>
                </a:solidFill>
              </a:rPr>
              <a:t>Single Shared Data Model</a:t>
            </a:r>
            <a:br>
              <a:rPr lang="en-US" b="1" dirty="0">
                <a:solidFill>
                  <a:srgbClr val="8E3A80"/>
                </a:solidFill>
              </a:rPr>
            </a:br>
            <a:r>
              <a:rPr lang="en-US" sz="3600" b="1" dirty="0">
                <a:solidFill>
                  <a:schemeClr val="tx1">
                    <a:lumMod val="85000"/>
                    <a:lumOff val="15000"/>
                  </a:schemeClr>
                </a:solidFill>
              </a:rPr>
              <a:t>The loan moves itself forward</a:t>
            </a:r>
            <a:endParaRPr lang="en-US" kern="1200" dirty="0">
              <a:solidFill>
                <a:schemeClr val="tx1">
                  <a:lumMod val="85000"/>
                  <a:lumOff val="15000"/>
                </a:schemeClr>
              </a:solidFill>
            </a:endParaRPr>
          </a:p>
        </p:txBody>
      </p:sp>
    </p:spTree>
    <p:extLst>
      <p:ext uri="{BB962C8B-B14F-4D97-AF65-F5344CB8AC3E}">
        <p14:creationId xmlns:p14="http://schemas.microsoft.com/office/powerpoint/2010/main" val="22012769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3"/>
          <a:stretch>
            <a:fillRect t="-5000" b="-5000"/>
          </a:stretch>
        </a:blipFill>
        <a:effectLst/>
      </p:bgPr>
    </p:bg>
    <p:spTree>
      <p:nvGrpSpPr>
        <p:cNvPr id="1" name="">
          <a:extLst>
            <a:ext uri="{FF2B5EF4-FFF2-40B4-BE49-F238E27FC236}">
              <a16:creationId xmlns:a16="http://schemas.microsoft.com/office/drawing/2014/main" id="{704BA3E1-D7FA-16D4-7E5A-802B2228DF6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515A8A0-9024-9BF9-9571-A314165D613D}"/>
              </a:ext>
            </a:extLst>
          </p:cNvPr>
          <p:cNvPicPr>
            <a:picLocks noChangeAspect="1"/>
          </p:cNvPicPr>
          <p:nvPr/>
        </p:nvPicPr>
        <p:blipFill>
          <a:blip r:embed="rId4"/>
          <a:stretch>
            <a:fillRect/>
          </a:stretch>
        </p:blipFill>
        <p:spPr>
          <a:xfrm>
            <a:off x="4191000" y="1524000"/>
            <a:ext cx="3799933" cy="3799933"/>
          </a:xfrm>
          <a:prstGeom prst="rect">
            <a:avLst/>
          </a:prstGeom>
        </p:spPr>
      </p:pic>
    </p:spTree>
    <p:extLst>
      <p:ext uri="{BB962C8B-B14F-4D97-AF65-F5344CB8AC3E}">
        <p14:creationId xmlns:p14="http://schemas.microsoft.com/office/powerpoint/2010/main" val="1771683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4AA77-EA30-5D8F-62A9-884C41471BA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A02C1F6-7D82-2613-26E6-25E58AE65E64}"/>
              </a:ext>
            </a:extLst>
          </p:cNvPr>
          <p:cNvSpPr>
            <a:spLocks noGrp="1"/>
          </p:cNvSpPr>
          <p:nvPr>
            <p:ph type="ctrTitle"/>
          </p:nvPr>
        </p:nvSpPr>
        <p:spPr>
          <a:xfrm>
            <a:off x="1524000" y="693155"/>
            <a:ext cx="9144000" cy="2387600"/>
          </a:xfrm>
        </p:spPr>
        <p:txBody>
          <a:bodyPr vert="horz" lIns="91440" tIns="45720" rIns="91440" bIns="45720" rtlCol="0" anchor="b">
            <a:normAutofit/>
          </a:bodyPr>
          <a:lstStyle/>
          <a:p>
            <a:r>
              <a:rPr lang="en-US" kern="1200" dirty="0">
                <a:solidFill>
                  <a:schemeClr val="bg1"/>
                </a:solidFill>
              </a:rPr>
              <a:t>Responds first</a:t>
            </a:r>
          </a:p>
        </p:txBody>
      </p:sp>
      <p:sp>
        <p:nvSpPr>
          <p:cNvPr id="2" name="Title 6">
            <a:extLst>
              <a:ext uri="{FF2B5EF4-FFF2-40B4-BE49-F238E27FC236}">
                <a16:creationId xmlns:a16="http://schemas.microsoft.com/office/drawing/2014/main" id="{9F13F2E6-3406-C41F-760D-CF961965C140}"/>
              </a:ext>
            </a:extLst>
          </p:cNvPr>
          <p:cNvSpPr txBox="1">
            <a:spLocks/>
          </p:cNvSpPr>
          <p:nvPr/>
        </p:nvSpPr>
        <p:spPr>
          <a:xfrm>
            <a:off x="1524000" y="1464178"/>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rPr>
              <a:t>Locks first</a:t>
            </a:r>
          </a:p>
        </p:txBody>
      </p:sp>
      <p:sp>
        <p:nvSpPr>
          <p:cNvPr id="3" name="Title 6">
            <a:extLst>
              <a:ext uri="{FF2B5EF4-FFF2-40B4-BE49-F238E27FC236}">
                <a16:creationId xmlns:a16="http://schemas.microsoft.com/office/drawing/2014/main" id="{451EB0AC-03AF-021C-BBEA-9F0E4F305365}"/>
              </a:ext>
            </a:extLst>
          </p:cNvPr>
          <p:cNvSpPr txBox="1">
            <a:spLocks/>
          </p:cNvSpPr>
          <p:nvPr/>
        </p:nvSpPr>
        <p:spPr>
          <a:xfrm>
            <a:off x="1524000" y="2235200"/>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rPr>
              <a:t>Closes first</a:t>
            </a:r>
          </a:p>
        </p:txBody>
      </p:sp>
    </p:spTree>
    <p:extLst>
      <p:ext uri="{BB962C8B-B14F-4D97-AF65-F5344CB8AC3E}">
        <p14:creationId xmlns:p14="http://schemas.microsoft.com/office/powerpoint/2010/main" val="295139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779F7-A8D6-7661-84B7-91C2D5033D7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E431524-CB69-8D3D-0F3E-1EB8F067A25B}"/>
              </a:ext>
            </a:extLst>
          </p:cNvPr>
          <p:cNvSpPr>
            <a:spLocks noGrp="1"/>
          </p:cNvSpPr>
          <p:nvPr>
            <p:ph type="ctrTitle"/>
          </p:nvPr>
        </p:nvSpPr>
        <p:spPr>
          <a:xfrm>
            <a:off x="1524000" y="1822159"/>
            <a:ext cx="9144000" cy="2387600"/>
          </a:xfrm>
        </p:spPr>
        <p:txBody>
          <a:bodyPr vert="horz" lIns="91440" tIns="45720" rIns="91440" bIns="45720" rtlCol="0" anchor="b">
            <a:normAutofit fontScale="90000"/>
          </a:bodyPr>
          <a:lstStyle/>
          <a:p>
            <a:r>
              <a:rPr lang="en-US" kern="1200" dirty="0">
                <a:solidFill>
                  <a:schemeClr val="bg1"/>
                </a:solidFill>
              </a:rPr>
              <a:t>Mortgage was never designed for this kind of speed</a:t>
            </a:r>
          </a:p>
        </p:txBody>
      </p:sp>
    </p:spTree>
    <p:extLst>
      <p:ext uri="{BB962C8B-B14F-4D97-AF65-F5344CB8AC3E}">
        <p14:creationId xmlns:p14="http://schemas.microsoft.com/office/powerpoint/2010/main" val="1156765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F4BDF-EC9F-FCDF-60DD-BE7C530FDCF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30985A4-5F0F-217C-DDFF-F0DB493726E6}"/>
              </a:ext>
            </a:extLst>
          </p:cNvPr>
          <p:cNvSpPr>
            <a:spLocks noGrp="1"/>
          </p:cNvSpPr>
          <p:nvPr>
            <p:ph type="ctrTitle"/>
          </p:nvPr>
        </p:nvSpPr>
        <p:spPr>
          <a:xfrm>
            <a:off x="1524000" y="2001453"/>
            <a:ext cx="9144000" cy="2387600"/>
          </a:xfrm>
        </p:spPr>
        <p:txBody>
          <a:bodyPr vert="horz" lIns="91440" tIns="45720" rIns="91440" bIns="45720" rtlCol="0" anchor="b">
            <a:normAutofit/>
          </a:bodyPr>
          <a:lstStyle/>
          <a:p>
            <a:r>
              <a:rPr lang="en-US" kern="1200" dirty="0">
                <a:solidFill>
                  <a:schemeClr val="bg1"/>
                </a:solidFill>
              </a:rPr>
              <a:t>Infrastructure can’t</a:t>
            </a:r>
            <a:br>
              <a:rPr lang="en-US" kern="1200" dirty="0">
                <a:solidFill>
                  <a:schemeClr val="bg1"/>
                </a:solidFill>
              </a:rPr>
            </a:br>
            <a:r>
              <a:rPr lang="en-US" kern="1200" dirty="0">
                <a:solidFill>
                  <a:schemeClr val="bg1"/>
                </a:solidFill>
              </a:rPr>
              <a:t>support market</a:t>
            </a:r>
          </a:p>
        </p:txBody>
      </p:sp>
    </p:spTree>
    <p:extLst>
      <p:ext uri="{BB962C8B-B14F-4D97-AF65-F5344CB8AC3E}">
        <p14:creationId xmlns:p14="http://schemas.microsoft.com/office/powerpoint/2010/main" val="2955298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F1522-4E79-49A3-A724-72C3AECC599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820D05B-BD5A-DC18-F118-6C3CA5B3CF1A}"/>
              </a:ext>
            </a:extLst>
          </p:cNvPr>
          <p:cNvSpPr>
            <a:spLocks noGrp="1"/>
          </p:cNvSpPr>
          <p:nvPr>
            <p:ph type="ctrTitle"/>
          </p:nvPr>
        </p:nvSpPr>
        <p:spPr>
          <a:xfrm>
            <a:off x="1524000" y="2012659"/>
            <a:ext cx="9144000" cy="2387600"/>
          </a:xfrm>
        </p:spPr>
        <p:txBody>
          <a:bodyPr vert="horz" lIns="91440" tIns="45720" rIns="91440" bIns="45720" rtlCol="0" anchor="b">
            <a:normAutofit/>
          </a:bodyPr>
          <a:lstStyle/>
          <a:p>
            <a:r>
              <a:rPr lang="en-US" kern="1200" dirty="0">
                <a:solidFill>
                  <a:schemeClr val="bg1"/>
                </a:solidFill>
              </a:rPr>
              <a:t>Mortgage lending has reached this moment…</a:t>
            </a:r>
          </a:p>
        </p:txBody>
      </p:sp>
    </p:spTree>
    <p:extLst>
      <p:ext uri="{BB962C8B-B14F-4D97-AF65-F5344CB8AC3E}">
        <p14:creationId xmlns:p14="http://schemas.microsoft.com/office/powerpoint/2010/main" val="1069688813"/>
      </p:ext>
    </p:extLst>
  </p:cSld>
  <p:clrMapOvr>
    <a:masterClrMapping/>
  </p:clrMapOvr>
</p:sld>
</file>

<file path=ppt/theme/theme1.xml><?xml version="1.0" encoding="utf-8"?>
<a:theme xmlns:a="http://schemas.openxmlformats.org/drawingml/2006/main" name="Office 2013 - 2022 Theme">
  <a:themeElements>
    <a:clrScheme name="Custom 1">
      <a:dk1>
        <a:sysClr val="windowText" lastClr="000000"/>
      </a:dk1>
      <a:lt1>
        <a:sysClr val="window" lastClr="FFFFFF"/>
      </a:lt1>
      <a:dk2>
        <a:srgbClr val="452F5D"/>
      </a:dk2>
      <a:lt2>
        <a:srgbClr val="E7E6E6"/>
      </a:lt2>
      <a:accent1>
        <a:srgbClr val="8E3A80"/>
      </a:accent1>
      <a:accent2>
        <a:srgbClr val="298FC2"/>
      </a:accent2>
      <a:accent3>
        <a:srgbClr val="A5A5A5"/>
      </a:accent3>
      <a:accent4>
        <a:srgbClr val="FFC000"/>
      </a:accent4>
      <a:accent5>
        <a:srgbClr val="592E66"/>
      </a:accent5>
      <a:accent6>
        <a:srgbClr val="733073"/>
      </a:accent6>
      <a:hlink>
        <a:srgbClr val="733073"/>
      </a:hlink>
      <a:folHlink>
        <a:srgbClr val="298FC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FF477C-132F-44F8-8C56-EBFF95FAF97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2C1AA24C-4CA6-40FF-8947-DA1F6F4745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36CB81-A037-44A8-88EB-C0C0F17FD4B1}">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Office 2013 - 2022 Theme</Template>
  <TotalTime>7233</TotalTime>
  <Words>982</Words>
  <Application>Microsoft Office PowerPoint</Application>
  <PresentationFormat>Widescreen</PresentationFormat>
  <Paragraphs>270</Paragraphs>
  <Slides>58</Slides>
  <Notes>58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Arial</vt:lpstr>
      <vt:lpstr>Calibri</vt:lpstr>
      <vt:lpstr>Calibri Light</vt:lpstr>
      <vt:lpstr>Office 2013 - 2022 Theme</vt:lpstr>
      <vt:lpstr>PowerPoint Presentation</vt:lpstr>
      <vt:lpstr>The mortgage is becoming a commodity</vt:lpstr>
      <vt:lpstr>1. Lowest Price</vt:lpstr>
      <vt:lpstr>Faster</vt:lpstr>
      <vt:lpstr>The race is won at intake</vt:lpstr>
      <vt:lpstr>Responds first</vt:lpstr>
      <vt:lpstr>Mortgage was never designed for this kind of speed</vt:lpstr>
      <vt:lpstr>Infrastructure can’t support market</vt:lpstr>
      <vt:lpstr>Mortgage lending has reached this moment…</vt:lpstr>
      <vt:lpstr>Reviewed…</vt:lpstr>
      <vt:lpstr>The loan only moves when someone pushes it…</vt:lpstr>
      <vt:lpstr>Emails…</vt:lpstr>
      <vt:lpstr>When volume goes up</vt:lpstr>
      <vt:lpstr>Work goes up</vt:lpstr>
      <vt:lpstr>Speed drops</vt:lpstr>
      <vt:lpstr>Cost per loan rises</vt:lpstr>
      <vt:lpstr>Slower. More Expensive.</vt:lpstr>
      <vt:lpstr>This is not a “features” problem</vt:lpstr>
      <vt:lpstr>This is a system problem</vt:lpstr>
      <vt:lpstr>This is the reality…</vt:lpstr>
      <vt:lpstr>Stop adding tools</vt:lpstr>
      <vt:lpstr>Platforms on rebuilt infrastructure</vt:lpstr>
      <vt:lpstr>This isn’t new</vt:lpstr>
      <vt:lpstr>Amazon</vt:lpstr>
      <vt:lpstr>Rebuilding the system behind the work</vt:lpstr>
      <vt:lpstr>Platforms fundamentally change how work moves</vt:lpstr>
      <vt:lpstr>The loan shouldn’t wait…</vt:lpstr>
      <vt:lpstr>The loan should  move itself forward</vt:lpstr>
      <vt:lpstr>Time shouldn’t be spent chasing files…</vt:lpstr>
      <vt:lpstr>It should be spent making decisions about the loan</vt:lpstr>
      <vt:lpstr>That’s what we’ve been building…</vt:lpstr>
      <vt:lpstr>Redesigned infrastructure</vt:lpstr>
      <vt:lpstr>Point</vt:lpstr>
      <vt:lpstr>One system coordinating the full loan lifecycle</vt:lpstr>
      <vt:lpstr>PowerPoint Presentation</vt:lpstr>
      <vt:lpstr>Increase speed</vt:lpstr>
      <vt:lpstr>Reduce the work it takes to move a loan</vt:lpstr>
      <vt:lpstr>Borrowers</vt:lpstr>
      <vt:lpstr>Less coordination</vt:lpstr>
      <vt:lpstr>This is what the next era of mortgage looks like</vt:lpstr>
      <vt:lpstr>Let's make this real...</vt:lpstr>
      <vt:lpstr>PowerPoint Presentation</vt:lpstr>
      <vt:lpstr>PowerPoint Presentation</vt:lpstr>
      <vt:lpstr>PowerPoint Presentation</vt:lpstr>
      <vt:lpstr>PowerPoint Presentation</vt:lpstr>
      <vt:lpstr>Field: Property Type Translation across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Field: Property Type Translation across systems</vt:lpstr>
      <vt:lpstr>Single Shared Data Model The loan moves itself forward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Misty Kimball</dc:creator>
  <cp:lastModifiedBy>Blake Stepan</cp:lastModifiedBy>
  <cp:revision>2</cp:revision>
  <dcterms:created xsi:type="dcterms:W3CDTF">2025-05-09T12:44:57Z</dcterms:created>
  <dcterms:modified xsi:type="dcterms:W3CDTF">2026-04-11T20:04:35Z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