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4"/>
  </p:sldMasterIdLst>
  <p:notesMasterIdLst>
    <p:notesMasterId r:id="rId21"/>
  </p:notesMasterIdLst>
  <p:handoutMasterIdLst>
    <p:handoutMasterId r:id="rId22"/>
  </p:handoutMasterIdLst>
  <p:sldIdLst>
    <p:sldId id="315" r:id="rId5"/>
    <p:sldId id="317" r:id="rId6"/>
    <p:sldId id="318" r:id="rId7"/>
    <p:sldId id="322" r:id="rId8"/>
    <p:sldId id="331" r:id="rId9"/>
    <p:sldId id="271" r:id="rId10"/>
    <p:sldId id="349" r:id="rId11"/>
    <p:sldId id="350" r:id="rId12"/>
    <p:sldId id="324" r:id="rId13"/>
    <p:sldId id="351" r:id="rId14"/>
    <p:sldId id="348" r:id="rId15"/>
    <p:sldId id="325" r:id="rId16"/>
    <p:sldId id="352" r:id="rId17"/>
    <p:sldId id="310" r:id="rId18"/>
    <p:sldId id="319" r:id="rId19"/>
    <p:sldId id="29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8" autoAdjust="0"/>
    <p:restoredTop sz="95400" autoAdjust="0"/>
  </p:normalViewPr>
  <p:slideViewPr>
    <p:cSldViewPr snapToGrid="0">
      <p:cViewPr varScale="1">
        <p:scale>
          <a:sx n="105" d="100"/>
          <a:sy n="105" d="100"/>
        </p:scale>
        <p:origin x="774"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diagrams/_rels/data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EDFE8-E26C-46D2-BB44-70401B0FCC5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8CD9D06C-76A6-429B-A655-E8D221B78A72}">
      <dgm:prSet phldrT="[Text]" phldr="0"/>
      <dgm:spPr/>
      <dgm:t>
        <a:bodyPr/>
        <a:lstStyle/>
        <a:p>
          <a:r>
            <a:rPr lang="en-US" dirty="0"/>
            <a:t>Streamline</a:t>
          </a:r>
        </a:p>
      </dgm:t>
    </dgm:pt>
    <dgm:pt modelId="{122FCA1E-F90D-4FF3-AB75-29EC3A8A33DF}" type="parTrans" cxnId="{DC8490E0-D39E-41D9-B816-E5A7B6535ABC}">
      <dgm:prSet/>
      <dgm:spPr/>
      <dgm:t>
        <a:bodyPr/>
        <a:lstStyle/>
        <a:p>
          <a:endParaRPr lang="en-US"/>
        </a:p>
      </dgm:t>
    </dgm:pt>
    <dgm:pt modelId="{2B431D02-49E2-4DCA-9799-0529F21126EA}" type="sibTrans" cxnId="{DC8490E0-D39E-41D9-B816-E5A7B6535ABC}">
      <dgm:prSet/>
      <dgm:spPr/>
      <dgm:t>
        <a:bodyPr/>
        <a:lstStyle/>
        <a:p>
          <a:endParaRPr lang="en-US"/>
        </a:p>
      </dgm:t>
    </dgm:pt>
    <dgm:pt modelId="{ECCB334D-3468-44DD-B3CB-1073199F8309}">
      <dgm:prSet phldrT="[Text]" phldr="0"/>
      <dgm:spPr/>
      <dgm:t>
        <a:bodyPr/>
        <a:lstStyle/>
        <a:p>
          <a:r>
            <a:rPr lang="en-US"/>
            <a:t>Efficiency</a:t>
          </a:r>
          <a:endParaRPr lang="en-US" dirty="0"/>
        </a:p>
      </dgm:t>
    </dgm:pt>
    <dgm:pt modelId="{F2B3C73F-6223-4249-8C04-B8D498597C14}" type="parTrans" cxnId="{87E3E750-8162-40CB-AFB4-626C7A1B9FCB}">
      <dgm:prSet/>
      <dgm:spPr/>
      <dgm:t>
        <a:bodyPr/>
        <a:lstStyle/>
        <a:p>
          <a:endParaRPr lang="en-US"/>
        </a:p>
      </dgm:t>
    </dgm:pt>
    <dgm:pt modelId="{49173A03-FB9D-410A-93AB-38AB316F8AD4}" type="sibTrans" cxnId="{87E3E750-8162-40CB-AFB4-626C7A1B9FCB}">
      <dgm:prSet/>
      <dgm:spPr/>
      <dgm:t>
        <a:bodyPr/>
        <a:lstStyle/>
        <a:p>
          <a:endParaRPr lang="en-US"/>
        </a:p>
      </dgm:t>
    </dgm:pt>
    <dgm:pt modelId="{6FAC2811-73EF-458C-9F61-6157A08E0949}">
      <dgm:prSet phldrT="[Text]" phldr="0" custT="1"/>
      <dgm:spPr/>
      <dgm:t>
        <a:bodyPr/>
        <a:lstStyle/>
        <a:p>
          <a:r>
            <a:rPr lang="en-US" sz="2400"/>
            <a:t>Automation</a:t>
          </a:r>
          <a:endParaRPr lang="en-US" sz="2400" dirty="0"/>
        </a:p>
      </dgm:t>
    </dgm:pt>
    <dgm:pt modelId="{0BA9F1BF-0645-4A8E-9195-258A6E8C6A97}" type="parTrans" cxnId="{1E4ABEBE-1986-4F1A-98A5-8194AE86CBB4}">
      <dgm:prSet/>
      <dgm:spPr/>
      <dgm:t>
        <a:bodyPr/>
        <a:lstStyle/>
        <a:p>
          <a:endParaRPr lang="en-US"/>
        </a:p>
      </dgm:t>
    </dgm:pt>
    <dgm:pt modelId="{99AFB414-1680-4896-8BFF-23F0E2A41051}" type="sibTrans" cxnId="{1E4ABEBE-1986-4F1A-98A5-8194AE86CBB4}">
      <dgm:prSet/>
      <dgm:spPr/>
      <dgm:t>
        <a:bodyPr/>
        <a:lstStyle/>
        <a:p>
          <a:endParaRPr lang="en-US"/>
        </a:p>
      </dgm:t>
    </dgm:pt>
    <dgm:pt modelId="{58690F85-1744-4A64-90B9-58FF7C9053FB}" type="pres">
      <dgm:prSet presAssocID="{81DEDFE8-E26C-46D2-BB44-70401B0FCC5D}" presName="compositeShape" presStyleCnt="0">
        <dgm:presLayoutVars>
          <dgm:chMax val="7"/>
          <dgm:dir/>
          <dgm:resizeHandles val="exact"/>
        </dgm:presLayoutVars>
      </dgm:prSet>
      <dgm:spPr/>
    </dgm:pt>
    <dgm:pt modelId="{998B2513-FF80-49C4-915F-34059D131014}" type="pres">
      <dgm:prSet presAssocID="{81DEDFE8-E26C-46D2-BB44-70401B0FCC5D}" presName="wedge1" presStyleLbl="node1" presStyleIdx="0" presStyleCnt="3"/>
      <dgm:spPr/>
    </dgm:pt>
    <dgm:pt modelId="{106A9A14-0395-41CB-A927-CEFF451C9CE4}" type="pres">
      <dgm:prSet presAssocID="{81DEDFE8-E26C-46D2-BB44-70401B0FCC5D}" presName="dummy1a" presStyleCnt="0"/>
      <dgm:spPr/>
    </dgm:pt>
    <dgm:pt modelId="{DD0126A4-0164-4191-A371-605D9910CD90}" type="pres">
      <dgm:prSet presAssocID="{81DEDFE8-E26C-46D2-BB44-70401B0FCC5D}" presName="dummy1b" presStyleCnt="0"/>
      <dgm:spPr/>
    </dgm:pt>
    <dgm:pt modelId="{6C721EDA-36AA-430E-8F3F-DFBDC090184A}" type="pres">
      <dgm:prSet presAssocID="{81DEDFE8-E26C-46D2-BB44-70401B0FCC5D}" presName="wedge1Tx" presStyleLbl="node1" presStyleIdx="0" presStyleCnt="3">
        <dgm:presLayoutVars>
          <dgm:chMax val="0"/>
          <dgm:chPref val="0"/>
          <dgm:bulletEnabled val="1"/>
        </dgm:presLayoutVars>
      </dgm:prSet>
      <dgm:spPr/>
    </dgm:pt>
    <dgm:pt modelId="{89AB808A-F497-4F33-A663-99E217B694C5}" type="pres">
      <dgm:prSet presAssocID="{81DEDFE8-E26C-46D2-BB44-70401B0FCC5D}" presName="wedge2" presStyleLbl="node1" presStyleIdx="1" presStyleCnt="3"/>
      <dgm:spPr/>
    </dgm:pt>
    <dgm:pt modelId="{49A5B533-68FD-4BBC-BB9C-FB32364FBB4F}" type="pres">
      <dgm:prSet presAssocID="{81DEDFE8-E26C-46D2-BB44-70401B0FCC5D}" presName="dummy2a" presStyleCnt="0"/>
      <dgm:spPr/>
    </dgm:pt>
    <dgm:pt modelId="{9741999D-AF58-4EFA-B200-99C1E8C88EC3}" type="pres">
      <dgm:prSet presAssocID="{81DEDFE8-E26C-46D2-BB44-70401B0FCC5D}" presName="dummy2b" presStyleCnt="0"/>
      <dgm:spPr/>
    </dgm:pt>
    <dgm:pt modelId="{059BEBFE-BA16-45D0-996A-4BB642A6A7D8}" type="pres">
      <dgm:prSet presAssocID="{81DEDFE8-E26C-46D2-BB44-70401B0FCC5D}" presName="wedge2Tx" presStyleLbl="node1" presStyleIdx="1" presStyleCnt="3">
        <dgm:presLayoutVars>
          <dgm:chMax val="0"/>
          <dgm:chPref val="0"/>
          <dgm:bulletEnabled val="1"/>
        </dgm:presLayoutVars>
      </dgm:prSet>
      <dgm:spPr/>
    </dgm:pt>
    <dgm:pt modelId="{46093DDD-C0AD-4529-A5D4-A78271DF705B}" type="pres">
      <dgm:prSet presAssocID="{81DEDFE8-E26C-46D2-BB44-70401B0FCC5D}" presName="wedge3" presStyleLbl="node1" presStyleIdx="2" presStyleCnt="3"/>
      <dgm:spPr/>
    </dgm:pt>
    <dgm:pt modelId="{989A1570-9BFB-41B3-A39A-D82CF66C9604}" type="pres">
      <dgm:prSet presAssocID="{81DEDFE8-E26C-46D2-BB44-70401B0FCC5D}" presName="dummy3a" presStyleCnt="0"/>
      <dgm:spPr/>
    </dgm:pt>
    <dgm:pt modelId="{671B62E6-6870-4DF3-BA52-20F0A3076E85}" type="pres">
      <dgm:prSet presAssocID="{81DEDFE8-E26C-46D2-BB44-70401B0FCC5D}" presName="dummy3b" presStyleCnt="0"/>
      <dgm:spPr/>
    </dgm:pt>
    <dgm:pt modelId="{84318E2D-702E-4C9C-A27D-31340E900F20}" type="pres">
      <dgm:prSet presAssocID="{81DEDFE8-E26C-46D2-BB44-70401B0FCC5D}" presName="wedge3Tx" presStyleLbl="node1" presStyleIdx="2" presStyleCnt="3">
        <dgm:presLayoutVars>
          <dgm:chMax val="0"/>
          <dgm:chPref val="0"/>
          <dgm:bulletEnabled val="1"/>
        </dgm:presLayoutVars>
      </dgm:prSet>
      <dgm:spPr/>
    </dgm:pt>
    <dgm:pt modelId="{C664AF69-9454-4C06-BBA4-2706BF56CC57}" type="pres">
      <dgm:prSet presAssocID="{2B431D02-49E2-4DCA-9799-0529F21126EA}" presName="arrowWedge1" presStyleLbl="fgSibTrans2D1" presStyleIdx="0" presStyleCnt="3"/>
      <dgm:spPr/>
    </dgm:pt>
    <dgm:pt modelId="{ED2C8A63-56C7-4A51-A4EB-BA39AC07CB33}" type="pres">
      <dgm:prSet presAssocID="{49173A03-FB9D-410A-93AB-38AB316F8AD4}" presName="arrowWedge2" presStyleLbl="fgSibTrans2D1" presStyleIdx="1" presStyleCnt="3"/>
      <dgm:spPr/>
    </dgm:pt>
    <dgm:pt modelId="{50B01F43-B6D3-4AFF-A7AA-64868B8AC5CE}" type="pres">
      <dgm:prSet presAssocID="{99AFB414-1680-4896-8BFF-23F0E2A41051}" presName="arrowWedge3" presStyleLbl="fgSibTrans2D1" presStyleIdx="2" presStyleCnt="3"/>
      <dgm:spPr/>
    </dgm:pt>
  </dgm:ptLst>
  <dgm:cxnLst>
    <dgm:cxn modelId="{C14E0031-8D91-47F7-B6F5-06A4C7BDC54C}" type="presOf" srcId="{8CD9D06C-76A6-429B-A655-E8D221B78A72}" destId="{998B2513-FF80-49C4-915F-34059D131014}" srcOrd="0" destOrd="0" presId="urn:microsoft.com/office/officeart/2005/8/layout/cycle8"/>
    <dgm:cxn modelId="{87E3E750-8162-40CB-AFB4-626C7A1B9FCB}" srcId="{81DEDFE8-E26C-46D2-BB44-70401B0FCC5D}" destId="{ECCB334D-3468-44DD-B3CB-1073199F8309}" srcOrd="1" destOrd="0" parTransId="{F2B3C73F-6223-4249-8C04-B8D498597C14}" sibTransId="{49173A03-FB9D-410A-93AB-38AB316F8AD4}"/>
    <dgm:cxn modelId="{A70F4DAD-BD8A-462D-B5B5-AA58D562E36B}" type="presOf" srcId="{6FAC2811-73EF-458C-9F61-6157A08E0949}" destId="{46093DDD-C0AD-4529-A5D4-A78271DF705B}" srcOrd="0" destOrd="0" presId="urn:microsoft.com/office/officeart/2005/8/layout/cycle8"/>
    <dgm:cxn modelId="{43C390B8-2BDF-4CE9-BE7D-BF92FE128AAD}" type="presOf" srcId="{ECCB334D-3468-44DD-B3CB-1073199F8309}" destId="{059BEBFE-BA16-45D0-996A-4BB642A6A7D8}" srcOrd="1" destOrd="0" presId="urn:microsoft.com/office/officeart/2005/8/layout/cycle8"/>
    <dgm:cxn modelId="{1E4ABEBE-1986-4F1A-98A5-8194AE86CBB4}" srcId="{81DEDFE8-E26C-46D2-BB44-70401B0FCC5D}" destId="{6FAC2811-73EF-458C-9F61-6157A08E0949}" srcOrd="2" destOrd="0" parTransId="{0BA9F1BF-0645-4A8E-9195-258A6E8C6A97}" sibTransId="{99AFB414-1680-4896-8BFF-23F0E2A41051}"/>
    <dgm:cxn modelId="{C4151CD8-5474-4088-AF0F-397DB70A7537}" type="presOf" srcId="{8CD9D06C-76A6-429B-A655-E8D221B78A72}" destId="{6C721EDA-36AA-430E-8F3F-DFBDC090184A}" srcOrd="1" destOrd="0" presId="urn:microsoft.com/office/officeart/2005/8/layout/cycle8"/>
    <dgm:cxn modelId="{095C0CD9-C943-4615-8B01-FB4225B8B624}" type="presOf" srcId="{ECCB334D-3468-44DD-B3CB-1073199F8309}" destId="{89AB808A-F497-4F33-A663-99E217B694C5}" srcOrd="0" destOrd="0" presId="urn:microsoft.com/office/officeart/2005/8/layout/cycle8"/>
    <dgm:cxn modelId="{445BF8DA-5615-4C1F-8131-4AB93AA11818}" type="presOf" srcId="{6FAC2811-73EF-458C-9F61-6157A08E0949}" destId="{84318E2D-702E-4C9C-A27D-31340E900F20}" srcOrd="1" destOrd="0" presId="urn:microsoft.com/office/officeart/2005/8/layout/cycle8"/>
    <dgm:cxn modelId="{DC8490E0-D39E-41D9-B816-E5A7B6535ABC}" srcId="{81DEDFE8-E26C-46D2-BB44-70401B0FCC5D}" destId="{8CD9D06C-76A6-429B-A655-E8D221B78A72}" srcOrd="0" destOrd="0" parTransId="{122FCA1E-F90D-4FF3-AB75-29EC3A8A33DF}" sibTransId="{2B431D02-49E2-4DCA-9799-0529F21126EA}"/>
    <dgm:cxn modelId="{5C2FAEF7-C82B-4A39-9E62-EA14E430C75E}" type="presOf" srcId="{81DEDFE8-E26C-46D2-BB44-70401B0FCC5D}" destId="{58690F85-1744-4A64-90B9-58FF7C9053FB}" srcOrd="0" destOrd="0" presId="urn:microsoft.com/office/officeart/2005/8/layout/cycle8"/>
    <dgm:cxn modelId="{B479E64A-D036-4F5B-A7A3-8D8A099C8BAB}" type="presParOf" srcId="{58690F85-1744-4A64-90B9-58FF7C9053FB}" destId="{998B2513-FF80-49C4-915F-34059D131014}" srcOrd="0" destOrd="0" presId="urn:microsoft.com/office/officeart/2005/8/layout/cycle8"/>
    <dgm:cxn modelId="{5F2B0679-04BD-490C-9A6B-36569391DB13}" type="presParOf" srcId="{58690F85-1744-4A64-90B9-58FF7C9053FB}" destId="{106A9A14-0395-41CB-A927-CEFF451C9CE4}" srcOrd="1" destOrd="0" presId="urn:microsoft.com/office/officeart/2005/8/layout/cycle8"/>
    <dgm:cxn modelId="{FB6231F4-0EC1-4BF8-A6F5-90BEB74AAD87}" type="presParOf" srcId="{58690F85-1744-4A64-90B9-58FF7C9053FB}" destId="{DD0126A4-0164-4191-A371-605D9910CD90}" srcOrd="2" destOrd="0" presId="urn:microsoft.com/office/officeart/2005/8/layout/cycle8"/>
    <dgm:cxn modelId="{8F0E9D76-1A5F-4E3E-98FF-94F48865BDAE}" type="presParOf" srcId="{58690F85-1744-4A64-90B9-58FF7C9053FB}" destId="{6C721EDA-36AA-430E-8F3F-DFBDC090184A}" srcOrd="3" destOrd="0" presId="urn:microsoft.com/office/officeart/2005/8/layout/cycle8"/>
    <dgm:cxn modelId="{658C9DFC-5D6F-4049-9FD5-1DD1D5CCE2E9}" type="presParOf" srcId="{58690F85-1744-4A64-90B9-58FF7C9053FB}" destId="{89AB808A-F497-4F33-A663-99E217B694C5}" srcOrd="4" destOrd="0" presId="urn:microsoft.com/office/officeart/2005/8/layout/cycle8"/>
    <dgm:cxn modelId="{EAF67D35-0FD2-4CEE-B09B-32ABA83978E8}" type="presParOf" srcId="{58690F85-1744-4A64-90B9-58FF7C9053FB}" destId="{49A5B533-68FD-4BBC-BB9C-FB32364FBB4F}" srcOrd="5" destOrd="0" presId="urn:microsoft.com/office/officeart/2005/8/layout/cycle8"/>
    <dgm:cxn modelId="{418DD7DD-D0BB-41E2-BC54-2F39922F4FCB}" type="presParOf" srcId="{58690F85-1744-4A64-90B9-58FF7C9053FB}" destId="{9741999D-AF58-4EFA-B200-99C1E8C88EC3}" srcOrd="6" destOrd="0" presId="urn:microsoft.com/office/officeart/2005/8/layout/cycle8"/>
    <dgm:cxn modelId="{9DFE3954-03A5-4DEF-A7CF-0AAE928FC7B6}" type="presParOf" srcId="{58690F85-1744-4A64-90B9-58FF7C9053FB}" destId="{059BEBFE-BA16-45D0-996A-4BB642A6A7D8}" srcOrd="7" destOrd="0" presId="urn:microsoft.com/office/officeart/2005/8/layout/cycle8"/>
    <dgm:cxn modelId="{00308549-EC7A-445F-AD86-E683A4AD37E1}" type="presParOf" srcId="{58690F85-1744-4A64-90B9-58FF7C9053FB}" destId="{46093DDD-C0AD-4529-A5D4-A78271DF705B}" srcOrd="8" destOrd="0" presId="urn:microsoft.com/office/officeart/2005/8/layout/cycle8"/>
    <dgm:cxn modelId="{E7D35DE8-11D8-4D4C-9819-DBB6D04E6FDF}" type="presParOf" srcId="{58690F85-1744-4A64-90B9-58FF7C9053FB}" destId="{989A1570-9BFB-41B3-A39A-D82CF66C9604}" srcOrd="9" destOrd="0" presId="urn:microsoft.com/office/officeart/2005/8/layout/cycle8"/>
    <dgm:cxn modelId="{D000A434-8F7A-446C-9C9C-F3CEA971FB35}" type="presParOf" srcId="{58690F85-1744-4A64-90B9-58FF7C9053FB}" destId="{671B62E6-6870-4DF3-BA52-20F0A3076E85}" srcOrd="10" destOrd="0" presId="urn:microsoft.com/office/officeart/2005/8/layout/cycle8"/>
    <dgm:cxn modelId="{E9325C39-CF70-4D08-98D4-51471797C21E}" type="presParOf" srcId="{58690F85-1744-4A64-90B9-58FF7C9053FB}" destId="{84318E2D-702E-4C9C-A27D-31340E900F20}" srcOrd="11" destOrd="0" presId="urn:microsoft.com/office/officeart/2005/8/layout/cycle8"/>
    <dgm:cxn modelId="{485B480A-94BE-4A4E-9E82-CE27A58ECE71}" type="presParOf" srcId="{58690F85-1744-4A64-90B9-58FF7C9053FB}" destId="{C664AF69-9454-4C06-BBA4-2706BF56CC57}" srcOrd="12" destOrd="0" presId="urn:microsoft.com/office/officeart/2005/8/layout/cycle8"/>
    <dgm:cxn modelId="{90B9CFBE-AF34-44E4-9147-483DA132C6F7}" type="presParOf" srcId="{58690F85-1744-4A64-90B9-58FF7C9053FB}" destId="{ED2C8A63-56C7-4A51-A4EB-BA39AC07CB33}" srcOrd="13" destOrd="0" presId="urn:microsoft.com/office/officeart/2005/8/layout/cycle8"/>
    <dgm:cxn modelId="{6C70B488-688C-4FC0-BE0B-46926C7B911C}" type="presParOf" srcId="{58690F85-1744-4A64-90B9-58FF7C9053FB}" destId="{50B01F43-B6D3-4AFF-A7AA-64868B8AC5C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29A78-0A7B-4740-940F-94930B6617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C62173-725E-4614-9BBF-1CF7A4BA8416}">
      <dgm:prSet/>
      <dgm:spPr>
        <a:solidFill>
          <a:schemeClr val="tx2">
            <a:lumMod val="75000"/>
          </a:schemeClr>
        </a:solidFill>
      </dgm:spPr>
      <dgm:t>
        <a:bodyPr/>
        <a:lstStyle/>
        <a:p>
          <a:r>
            <a:rPr lang="en-US" dirty="0">
              <a:solidFill>
                <a:schemeClr val="bg1"/>
              </a:solidFill>
            </a:rPr>
            <a:t>Automation</a:t>
          </a:r>
        </a:p>
      </dgm:t>
    </dgm:pt>
    <dgm:pt modelId="{058B1D9A-29F6-46D2-8DCD-9AD56853502A}" type="parTrans" cxnId="{B0A9942D-995C-4ED4-8DA8-D390BDC672FC}">
      <dgm:prSet/>
      <dgm:spPr/>
      <dgm:t>
        <a:bodyPr/>
        <a:lstStyle/>
        <a:p>
          <a:endParaRPr lang="en-US"/>
        </a:p>
      </dgm:t>
    </dgm:pt>
    <dgm:pt modelId="{FA54EAF2-989B-4CDF-8ACB-9A16C78F298F}" type="sibTrans" cxnId="{B0A9942D-995C-4ED4-8DA8-D390BDC672FC}">
      <dgm:prSet/>
      <dgm:spPr/>
      <dgm:t>
        <a:bodyPr/>
        <a:lstStyle/>
        <a:p>
          <a:endParaRPr lang="en-US"/>
        </a:p>
      </dgm:t>
    </dgm:pt>
    <dgm:pt modelId="{695B411F-032A-41AD-B50F-F0C588850E98}" type="pres">
      <dgm:prSet presAssocID="{CED29A78-0A7B-4740-940F-94930B661763}" presName="linear" presStyleCnt="0">
        <dgm:presLayoutVars>
          <dgm:animLvl val="lvl"/>
          <dgm:resizeHandles val="exact"/>
        </dgm:presLayoutVars>
      </dgm:prSet>
      <dgm:spPr/>
    </dgm:pt>
    <dgm:pt modelId="{1C98A9AB-1F9D-4175-B23A-DBFD0AB4F45B}" type="pres">
      <dgm:prSet presAssocID="{B2C62173-725E-4614-9BBF-1CF7A4BA8416}" presName="parentText" presStyleLbl="node1" presStyleIdx="0" presStyleCnt="1">
        <dgm:presLayoutVars>
          <dgm:chMax val="0"/>
          <dgm:bulletEnabled val="1"/>
        </dgm:presLayoutVars>
      </dgm:prSet>
      <dgm:spPr/>
    </dgm:pt>
  </dgm:ptLst>
  <dgm:cxnLst>
    <dgm:cxn modelId="{B0A9942D-995C-4ED4-8DA8-D390BDC672FC}" srcId="{CED29A78-0A7B-4740-940F-94930B661763}" destId="{B2C62173-725E-4614-9BBF-1CF7A4BA8416}" srcOrd="0" destOrd="0" parTransId="{058B1D9A-29F6-46D2-8DCD-9AD56853502A}" sibTransId="{FA54EAF2-989B-4CDF-8ACB-9A16C78F298F}"/>
    <dgm:cxn modelId="{3A51EB7A-2FCA-4C46-9D16-59C2D51345A5}" type="presOf" srcId="{B2C62173-725E-4614-9BBF-1CF7A4BA8416}" destId="{1C98A9AB-1F9D-4175-B23A-DBFD0AB4F45B}" srcOrd="0" destOrd="0" presId="urn:microsoft.com/office/officeart/2005/8/layout/vList2"/>
    <dgm:cxn modelId="{173971F3-0A6A-432D-BD62-E933E2BE3B3E}" type="presOf" srcId="{CED29A78-0A7B-4740-940F-94930B661763}" destId="{695B411F-032A-41AD-B50F-F0C588850E98}" srcOrd="0" destOrd="0" presId="urn:microsoft.com/office/officeart/2005/8/layout/vList2"/>
    <dgm:cxn modelId="{445D19B7-6DEC-41C5-9636-585AFEA258FA}" type="presParOf" srcId="{695B411F-032A-41AD-B50F-F0C588850E98}" destId="{1C98A9AB-1F9D-4175-B23A-DBFD0AB4F45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A29AC-929B-4D75-8088-AA8FCBF2491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9849FE5-2313-4BBE-8363-D8A24D565016}">
      <dgm:prSet phldrT="[Text]" phldr="0"/>
      <dgm:spPr>
        <a:solidFill>
          <a:schemeClr val="tx2">
            <a:lumMod val="75000"/>
          </a:schemeClr>
        </a:solidFill>
      </dgm:spPr>
      <dgm:t>
        <a:bodyPr/>
        <a:lstStyle/>
        <a:p>
          <a:r>
            <a:rPr lang="en-US" dirty="0"/>
            <a:t>Fees Engine</a:t>
          </a:r>
        </a:p>
      </dgm:t>
    </dgm:pt>
    <dgm:pt modelId="{8AB5270F-C766-432E-BED5-05C90E95A3EA}" type="parTrans" cxnId="{CBB67ECD-A673-4E5E-BAC5-64537B198BA2}">
      <dgm:prSet/>
      <dgm:spPr/>
      <dgm:t>
        <a:bodyPr/>
        <a:lstStyle/>
        <a:p>
          <a:endParaRPr lang="en-US"/>
        </a:p>
      </dgm:t>
    </dgm:pt>
    <dgm:pt modelId="{C1BA11FD-3C58-4FEB-A0E5-C5D9382E3B6B}" type="sibTrans" cxnId="{CBB67ECD-A673-4E5E-BAC5-64537B198BA2}">
      <dgm:prSet/>
      <dgm:spPr/>
      <dgm:t>
        <a:bodyPr/>
        <a:lstStyle/>
        <a:p>
          <a:endParaRPr lang="en-US"/>
        </a:p>
      </dgm:t>
    </dgm:pt>
    <dgm:pt modelId="{020020BA-795B-4C21-9FCB-D1C67F95F615}">
      <dgm:prSet phldrT="[Text]" phldr="0"/>
      <dgm:spPr>
        <a:solidFill>
          <a:schemeClr val="accent1">
            <a:lumMod val="50000"/>
          </a:schemeClr>
        </a:solidFill>
      </dgm:spPr>
      <dgm:t>
        <a:bodyPr/>
        <a:lstStyle/>
        <a:p>
          <a:r>
            <a:rPr lang="en-US" dirty="0"/>
            <a:t>Conditions Engine</a:t>
          </a:r>
        </a:p>
      </dgm:t>
    </dgm:pt>
    <dgm:pt modelId="{59ACE401-6A37-44D7-A3C1-64870A396D9B}" type="parTrans" cxnId="{91B46F9B-4891-4480-B165-A61FF9942E6C}">
      <dgm:prSet/>
      <dgm:spPr/>
      <dgm:t>
        <a:bodyPr/>
        <a:lstStyle/>
        <a:p>
          <a:endParaRPr lang="en-US"/>
        </a:p>
      </dgm:t>
    </dgm:pt>
    <dgm:pt modelId="{232FCD7C-31A9-41F4-8292-13809D6E7A7F}" type="sibTrans" cxnId="{91B46F9B-4891-4480-B165-A61FF9942E6C}">
      <dgm:prSet/>
      <dgm:spPr/>
      <dgm:t>
        <a:bodyPr/>
        <a:lstStyle/>
        <a:p>
          <a:endParaRPr lang="en-US"/>
        </a:p>
      </dgm:t>
    </dgm:pt>
    <dgm:pt modelId="{55C7A9CD-9CA5-4F4B-853D-DFCC7E0618F5}">
      <dgm:prSet phldrT="[Text]" phldr="0"/>
      <dgm:spPr>
        <a:solidFill>
          <a:schemeClr val="tx2">
            <a:lumMod val="75000"/>
          </a:schemeClr>
        </a:solidFill>
      </dgm:spPr>
      <dgm:t>
        <a:bodyPr/>
        <a:lstStyle/>
        <a:p>
          <a:r>
            <a:rPr lang="en-US" dirty="0"/>
            <a:t>Analyzer Engine</a:t>
          </a:r>
        </a:p>
      </dgm:t>
    </dgm:pt>
    <dgm:pt modelId="{C0B64665-9DAF-4E50-B944-C956A6D69121}" type="parTrans" cxnId="{D5B7D202-9721-4D86-9650-8440F13E9695}">
      <dgm:prSet/>
      <dgm:spPr/>
      <dgm:t>
        <a:bodyPr/>
        <a:lstStyle/>
        <a:p>
          <a:endParaRPr lang="en-US"/>
        </a:p>
      </dgm:t>
    </dgm:pt>
    <dgm:pt modelId="{94FFB11D-DB3A-411C-8F08-C340FF93C8FB}" type="sibTrans" cxnId="{D5B7D202-9721-4D86-9650-8440F13E9695}">
      <dgm:prSet/>
      <dgm:spPr/>
      <dgm:t>
        <a:bodyPr/>
        <a:lstStyle/>
        <a:p>
          <a:endParaRPr lang="en-US"/>
        </a:p>
      </dgm:t>
    </dgm:pt>
    <dgm:pt modelId="{1B153196-950E-4329-9114-6C12AEBFEAE3}" type="pres">
      <dgm:prSet presAssocID="{ABBA29AC-929B-4D75-8088-AA8FCBF24912}" presName="Name0" presStyleCnt="0">
        <dgm:presLayoutVars>
          <dgm:chMax val="7"/>
          <dgm:chPref val="7"/>
          <dgm:dir/>
        </dgm:presLayoutVars>
      </dgm:prSet>
      <dgm:spPr/>
    </dgm:pt>
    <dgm:pt modelId="{4AB78A87-F1AB-49B3-A748-8BEDC35B02C1}" type="pres">
      <dgm:prSet presAssocID="{ABBA29AC-929B-4D75-8088-AA8FCBF24912}" presName="Name1" presStyleCnt="0"/>
      <dgm:spPr/>
    </dgm:pt>
    <dgm:pt modelId="{DF3C146A-EF11-42FA-AB02-B7E64B50D230}" type="pres">
      <dgm:prSet presAssocID="{ABBA29AC-929B-4D75-8088-AA8FCBF24912}" presName="cycle" presStyleCnt="0"/>
      <dgm:spPr/>
    </dgm:pt>
    <dgm:pt modelId="{C0EE2089-3E59-497D-B673-0009FEF6A860}" type="pres">
      <dgm:prSet presAssocID="{ABBA29AC-929B-4D75-8088-AA8FCBF24912}" presName="srcNode" presStyleLbl="node1" presStyleIdx="0" presStyleCnt="3"/>
      <dgm:spPr/>
    </dgm:pt>
    <dgm:pt modelId="{A2D51E7C-6924-473C-8806-7F82C2F0D79B}" type="pres">
      <dgm:prSet presAssocID="{ABBA29AC-929B-4D75-8088-AA8FCBF24912}" presName="conn" presStyleLbl="parChTrans1D2" presStyleIdx="0" presStyleCnt="1"/>
      <dgm:spPr/>
    </dgm:pt>
    <dgm:pt modelId="{EE3C0D72-D68E-4FAD-B733-6CB456C6B517}" type="pres">
      <dgm:prSet presAssocID="{ABBA29AC-929B-4D75-8088-AA8FCBF24912}" presName="extraNode" presStyleLbl="node1" presStyleIdx="0" presStyleCnt="3"/>
      <dgm:spPr/>
    </dgm:pt>
    <dgm:pt modelId="{45FDAACA-0339-4552-8135-01560C4601A0}" type="pres">
      <dgm:prSet presAssocID="{ABBA29AC-929B-4D75-8088-AA8FCBF24912}" presName="dstNode" presStyleLbl="node1" presStyleIdx="0" presStyleCnt="3"/>
      <dgm:spPr/>
    </dgm:pt>
    <dgm:pt modelId="{BFE880EA-7E6D-48D9-82AD-AC04AD7A1E23}" type="pres">
      <dgm:prSet presAssocID="{C9849FE5-2313-4BBE-8363-D8A24D565016}" presName="text_1" presStyleLbl="node1" presStyleIdx="0" presStyleCnt="3">
        <dgm:presLayoutVars>
          <dgm:bulletEnabled val="1"/>
        </dgm:presLayoutVars>
      </dgm:prSet>
      <dgm:spPr/>
    </dgm:pt>
    <dgm:pt modelId="{73E7A040-0D56-4B9A-82B6-F478B1D4EBE7}" type="pres">
      <dgm:prSet presAssocID="{C9849FE5-2313-4BBE-8363-D8A24D565016}" presName="accent_1" presStyleCnt="0"/>
      <dgm:spPr/>
    </dgm:pt>
    <dgm:pt modelId="{3A0925A0-2707-4441-949A-6641639D26B3}" type="pres">
      <dgm:prSet presAssocID="{C9849FE5-2313-4BBE-8363-D8A24D565016}" presName="accentRepeatNode" presStyleLbl="solidFgAcc1" presStyleIdx="0" presStyleCnt="3"/>
      <dgm:spPr/>
    </dgm:pt>
    <dgm:pt modelId="{69A384AD-51BD-4D43-9A5A-88377592BA10}" type="pres">
      <dgm:prSet presAssocID="{020020BA-795B-4C21-9FCB-D1C67F95F615}" presName="text_2" presStyleLbl="node1" presStyleIdx="1" presStyleCnt="3">
        <dgm:presLayoutVars>
          <dgm:bulletEnabled val="1"/>
        </dgm:presLayoutVars>
      </dgm:prSet>
      <dgm:spPr/>
    </dgm:pt>
    <dgm:pt modelId="{B3B7F6C1-6B90-410B-80D8-F3DD84693FE4}" type="pres">
      <dgm:prSet presAssocID="{020020BA-795B-4C21-9FCB-D1C67F95F615}" presName="accent_2" presStyleCnt="0"/>
      <dgm:spPr/>
    </dgm:pt>
    <dgm:pt modelId="{AEE1ACFC-0659-442D-9C09-374DC3B7740A}" type="pres">
      <dgm:prSet presAssocID="{020020BA-795B-4C21-9FCB-D1C67F95F615}" presName="accentRepeatNode" presStyleLbl="solidFgAcc1" presStyleIdx="1" presStyleCnt="3"/>
      <dgm:spPr/>
    </dgm:pt>
    <dgm:pt modelId="{9C3A9650-9939-4809-A902-773E58965B6F}" type="pres">
      <dgm:prSet presAssocID="{55C7A9CD-9CA5-4F4B-853D-DFCC7E0618F5}" presName="text_3" presStyleLbl="node1" presStyleIdx="2" presStyleCnt="3">
        <dgm:presLayoutVars>
          <dgm:bulletEnabled val="1"/>
        </dgm:presLayoutVars>
      </dgm:prSet>
      <dgm:spPr/>
    </dgm:pt>
    <dgm:pt modelId="{8C8AADA7-4647-40AF-9795-3A1B0A6F32DB}" type="pres">
      <dgm:prSet presAssocID="{55C7A9CD-9CA5-4F4B-853D-DFCC7E0618F5}" presName="accent_3" presStyleCnt="0"/>
      <dgm:spPr/>
    </dgm:pt>
    <dgm:pt modelId="{9B627F99-C341-422F-8DF1-73B0D61195E6}" type="pres">
      <dgm:prSet presAssocID="{55C7A9CD-9CA5-4F4B-853D-DFCC7E0618F5}" presName="accentRepeatNode" presStyleLbl="solidFgAcc1" presStyleIdx="2" presStyleCnt="3"/>
      <dgm:spPr/>
    </dgm:pt>
  </dgm:ptLst>
  <dgm:cxnLst>
    <dgm:cxn modelId="{D5B7D202-9721-4D86-9650-8440F13E9695}" srcId="{ABBA29AC-929B-4D75-8088-AA8FCBF24912}" destId="{55C7A9CD-9CA5-4F4B-853D-DFCC7E0618F5}" srcOrd="2" destOrd="0" parTransId="{C0B64665-9DAF-4E50-B944-C956A6D69121}" sibTransId="{94FFB11D-DB3A-411C-8F08-C340FF93C8FB}"/>
    <dgm:cxn modelId="{01EEAC69-E132-4B08-AA83-7F614F00EADC}" type="presOf" srcId="{020020BA-795B-4C21-9FCB-D1C67F95F615}" destId="{69A384AD-51BD-4D43-9A5A-88377592BA10}" srcOrd="0" destOrd="0" presId="urn:microsoft.com/office/officeart/2008/layout/VerticalCurvedList"/>
    <dgm:cxn modelId="{B3A64A4A-4314-4779-B5FF-D74E04BA5338}" type="presOf" srcId="{C9849FE5-2313-4BBE-8363-D8A24D565016}" destId="{BFE880EA-7E6D-48D9-82AD-AC04AD7A1E23}" srcOrd="0" destOrd="0" presId="urn:microsoft.com/office/officeart/2008/layout/VerticalCurvedList"/>
    <dgm:cxn modelId="{91B46F9B-4891-4480-B165-A61FF9942E6C}" srcId="{ABBA29AC-929B-4D75-8088-AA8FCBF24912}" destId="{020020BA-795B-4C21-9FCB-D1C67F95F615}" srcOrd="1" destOrd="0" parTransId="{59ACE401-6A37-44D7-A3C1-64870A396D9B}" sibTransId="{232FCD7C-31A9-41F4-8292-13809D6E7A7F}"/>
    <dgm:cxn modelId="{2A9107A8-46C0-433E-A9D6-396ED75D3C89}" type="presOf" srcId="{55C7A9CD-9CA5-4F4B-853D-DFCC7E0618F5}" destId="{9C3A9650-9939-4809-A902-773E58965B6F}" srcOrd="0" destOrd="0" presId="urn:microsoft.com/office/officeart/2008/layout/VerticalCurvedList"/>
    <dgm:cxn modelId="{602B99BD-ABF1-4211-96F8-620ECCCF7824}" type="presOf" srcId="{ABBA29AC-929B-4D75-8088-AA8FCBF24912}" destId="{1B153196-950E-4329-9114-6C12AEBFEAE3}" srcOrd="0" destOrd="0" presId="urn:microsoft.com/office/officeart/2008/layout/VerticalCurvedList"/>
    <dgm:cxn modelId="{CBB67ECD-A673-4E5E-BAC5-64537B198BA2}" srcId="{ABBA29AC-929B-4D75-8088-AA8FCBF24912}" destId="{C9849FE5-2313-4BBE-8363-D8A24D565016}" srcOrd="0" destOrd="0" parTransId="{8AB5270F-C766-432E-BED5-05C90E95A3EA}" sibTransId="{C1BA11FD-3C58-4FEB-A0E5-C5D9382E3B6B}"/>
    <dgm:cxn modelId="{EB9629E3-786D-4933-90AA-E6265BE8AE74}" type="presOf" srcId="{C1BA11FD-3C58-4FEB-A0E5-C5D9382E3B6B}" destId="{A2D51E7C-6924-473C-8806-7F82C2F0D79B}" srcOrd="0" destOrd="0" presId="urn:microsoft.com/office/officeart/2008/layout/VerticalCurvedList"/>
    <dgm:cxn modelId="{88A5C710-7741-4DF6-BF9B-F6FE1E88008B}" type="presParOf" srcId="{1B153196-950E-4329-9114-6C12AEBFEAE3}" destId="{4AB78A87-F1AB-49B3-A748-8BEDC35B02C1}" srcOrd="0" destOrd="0" presId="urn:microsoft.com/office/officeart/2008/layout/VerticalCurvedList"/>
    <dgm:cxn modelId="{6FF48BBB-C3DC-4E37-9CA7-2CC73B072720}" type="presParOf" srcId="{4AB78A87-F1AB-49B3-A748-8BEDC35B02C1}" destId="{DF3C146A-EF11-42FA-AB02-B7E64B50D230}" srcOrd="0" destOrd="0" presId="urn:microsoft.com/office/officeart/2008/layout/VerticalCurvedList"/>
    <dgm:cxn modelId="{91341F7E-AA48-4C56-A0D9-AA1E79940093}" type="presParOf" srcId="{DF3C146A-EF11-42FA-AB02-B7E64B50D230}" destId="{C0EE2089-3E59-497D-B673-0009FEF6A860}" srcOrd="0" destOrd="0" presId="urn:microsoft.com/office/officeart/2008/layout/VerticalCurvedList"/>
    <dgm:cxn modelId="{193A7F86-263E-48FB-91A8-C4825268CC84}" type="presParOf" srcId="{DF3C146A-EF11-42FA-AB02-B7E64B50D230}" destId="{A2D51E7C-6924-473C-8806-7F82C2F0D79B}" srcOrd="1" destOrd="0" presId="urn:microsoft.com/office/officeart/2008/layout/VerticalCurvedList"/>
    <dgm:cxn modelId="{80840BA6-3070-45C8-9759-6344BE185484}" type="presParOf" srcId="{DF3C146A-EF11-42FA-AB02-B7E64B50D230}" destId="{EE3C0D72-D68E-4FAD-B733-6CB456C6B517}" srcOrd="2" destOrd="0" presId="urn:microsoft.com/office/officeart/2008/layout/VerticalCurvedList"/>
    <dgm:cxn modelId="{B86D8004-1B43-4C94-A188-29C4E7C9B52D}" type="presParOf" srcId="{DF3C146A-EF11-42FA-AB02-B7E64B50D230}" destId="{45FDAACA-0339-4552-8135-01560C4601A0}" srcOrd="3" destOrd="0" presId="urn:microsoft.com/office/officeart/2008/layout/VerticalCurvedList"/>
    <dgm:cxn modelId="{D678451A-8ACC-4ABC-AEC9-FFCF15B41A34}" type="presParOf" srcId="{4AB78A87-F1AB-49B3-A748-8BEDC35B02C1}" destId="{BFE880EA-7E6D-48D9-82AD-AC04AD7A1E23}" srcOrd="1" destOrd="0" presId="urn:microsoft.com/office/officeart/2008/layout/VerticalCurvedList"/>
    <dgm:cxn modelId="{5A30D073-3D2F-449B-AB2E-D1FCAAA6B9F6}" type="presParOf" srcId="{4AB78A87-F1AB-49B3-A748-8BEDC35B02C1}" destId="{73E7A040-0D56-4B9A-82B6-F478B1D4EBE7}" srcOrd="2" destOrd="0" presId="urn:microsoft.com/office/officeart/2008/layout/VerticalCurvedList"/>
    <dgm:cxn modelId="{100108FA-DCFD-405B-B3C3-6ACC839950F1}" type="presParOf" srcId="{73E7A040-0D56-4B9A-82B6-F478B1D4EBE7}" destId="{3A0925A0-2707-4441-949A-6641639D26B3}" srcOrd="0" destOrd="0" presId="urn:microsoft.com/office/officeart/2008/layout/VerticalCurvedList"/>
    <dgm:cxn modelId="{E5C628AF-5DA4-4B48-805F-26516B92829A}" type="presParOf" srcId="{4AB78A87-F1AB-49B3-A748-8BEDC35B02C1}" destId="{69A384AD-51BD-4D43-9A5A-88377592BA10}" srcOrd="3" destOrd="0" presId="urn:microsoft.com/office/officeart/2008/layout/VerticalCurvedList"/>
    <dgm:cxn modelId="{B507FCEF-49E1-460B-BEBD-FE0E5A9A86A7}" type="presParOf" srcId="{4AB78A87-F1AB-49B3-A748-8BEDC35B02C1}" destId="{B3B7F6C1-6B90-410B-80D8-F3DD84693FE4}" srcOrd="4" destOrd="0" presId="urn:microsoft.com/office/officeart/2008/layout/VerticalCurvedList"/>
    <dgm:cxn modelId="{82D4DFD8-726F-4FBF-A42B-929AD3B95BAD}" type="presParOf" srcId="{B3B7F6C1-6B90-410B-80D8-F3DD84693FE4}" destId="{AEE1ACFC-0659-442D-9C09-374DC3B7740A}" srcOrd="0" destOrd="0" presId="urn:microsoft.com/office/officeart/2008/layout/VerticalCurvedList"/>
    <dgm:cxn modelId="{A8F72142-885E-4009-B32D-4D277D1691D4}" type="presParOf" srcId="{4AB78A87-F1AB-49B3-A748-8BEDC35B02C1}" destId="{9C3A9650-9939-4809-A902-773E58965B6F}" srcOrd="5" destOrd="0" presId="urn:microsoft.com/office/officeart/2008/layout/VerticalCurvedList"/>
    <dgm:cxn modelId="{AB5D836D-BE8E-4B92-B958-14FFC6C247FA}" type="presParOf" srcId="{4AB78A87-F1AB-49B3-A748-8BEDC35B02C1}" destId="{8C8AADA7-4647-40AF-9795-3A1B0A6F32DB}" srcOrd="6" destOrd="0" presId="urn:microsoft.com/office/officeart/2008/layout/VerticalCurvedList"/>
    <dgm:cxn modelId="{A1F679A4-2EB5-4F06-8EB1-D5A34598A3F9}" type="presParOf" srcId="{8C8AADA7-4647-40AF-9795-3A1B0A6F32DB}" destId="{9B627F99-C341-422F-8DF1-73B0D61195E6}"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F42F0F-836D-4EF7-90F1-CA9DC922BD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3E6DEF-25F1-415D-BB1A-DAE486D75A9B}" type="pres">
      <dgm:prSet presAssocID="{4CF42F0F-836D-4EF7-90F1-CA9DC922BDF5}" presName="linear" presStyleCnt="0">
        <dgm:presLayoutVars>
          <dgm:animLvl val="lvl"/>
          <dgm:resizeHandles val="exact"/>
        </dgm:presLayoutVars>
      </dgm:prSet>
      <dgm:spPr/>
    </dgm:pt>
  </dgm:ptLst>
  <dgm:cxnLst>
    <dgm:cxn modelId="{EE897B5E-0DFC-4D56-A77E-A9D87328576E}" type="presOf" srcId="{4CF42F0F-836D-4EF7-90F1-CA9DC922BDF5}" destId="{873E6DEF-25F1-415D-BB1A-DAE486D75A9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F42F0F-836D-4EF7-90F1-CA9DC922BD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3E6DEF-25F1-415D-BB1A-DAE486D75A9B}" type="pres">
      <dgm:prSet presAssocID="{4CF42F0F-836D-4EF7-90F1-CA9DC922BDF5}" presName="linear" presStyleCnt="0">
        <dgm:presLayoutVars>
          <dgm:animLvl val="lvl"/>
          <dgm:resizeHandles val="exact"/>
        </dgm:presLayoutVars>
      </dgm:prSet>
      <dgm:spPr/>
    </dgm:pt>
  </dgm:ptLst>
  <dgm:cxnLst>
    <dgm:cxn modelId="{EE897B5E-0DFC-4D56-A77E-A9D87328576E}" type="presOf" srcId="{4CF42F0F-836D-4EF7-90F1-CA9DC922BDF5}" destId="{873E6DEF-25F1-415D-BB1A-DAE486D75A9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DE8AB7-B8F9-45CA-B9EC-45FC9141A12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05F2A1F-8EFA-4CEC-AB61-305207372AA1}">
      <dgm:prSet phldrT="[Text]" phldr="0"/>
      <dgm:spPr/>
      <dgm:t>
        <a:bodyPr/>
        <a:lstStyle/>
        <a:p>
          <a:r>
            <a:rPr lang="en-US" dirty="0"/>
            <a:t>Analyzer</a:t>
          </a:r>
        </a:p>
      </dgm:t>
    </dgm:pt>
    <dgm:pt modelId="{90C63A9B-A381-444F-8E46-4D854B7B9ADD}" type="parTrans" cxnId="{FD05A1D6-426F-43DD-A60A-F7DFA782DA46}">
      <dgm:prSet/>
      <dgm:spPr/>
      <dgm:t>
        <a:bodyPr/>
        <a:lstStyle/>
        <a:p>
          <a:endParaRPr lang="en-US"/>
        </a:p>
      </dgm:t>
    </dgm:pt>
    <dgm:pt modelId="{F0081DF9-2C59-421C-B133-423D5D432280}" type="sibTrans" cxnId="{FD05A1D6-426F-43DD-A60A-F7DFA782DA46}">
      <dgm:prSet/>
      <dgm:spPr/>
      <dgm:t>
        <a:bodyPr/>
        <a:lstStyle/>
        <a:p>
          <a:endParaRPr lang="en-US"/>
        </a:p>
      </dgm:t>
    </dgm:pt>
    <dgm:pt modelId="{E8B0EED8-588D-432C-AA71-5FF6D0494528}">
      <dgm:prSet phldrT="[Text]" phldr="0"/>
      <dgm:spPr/>
      <dgm:t>
        <a:bodyPr/>
        <a:lstStyle/>
        <a:p>
          <a:r>
            <a:rPr lang="en-US" dirty="0"/>
            <a:t>Analyze Loan Data</a:t>
          </a:r>
        </a:p>
      </dgm:t>
    </dgm:pt>
    <dgm:pt modelId="{E95C8346-DF28-4B89-8B1B-1B275F15D712}" type="parTrans" cxnId="{481B756B-860D-46A5-95DA-F2D02C5F6C99}">
      <dgm:prSet/>
      <dgm:spPr/>
      <dgm:t>
        <a:bodyPr/>
        <a:lstStyle/>
        <a:p>
          <a:endParaRPr lang="en-US"/>
        </a:p>
      </dgm:t>
    </dgm:pt>
    <dgm:pt modelId="{67EC919A-D8BF-4C83-893F-560841F98EEE}" type="sibTrans" cxnId="{481B756B-860D-46A5-95DA-F2D02C5F6C99}">
      <dgm:prSet/>
      <dgm:spPr/>
      <dgm:t>
        <a:bodyPr/>
        <a:lstStyle/>
        <a:p>
          <a:endParaRPr lang="en-US"/>
        </a:p>
      </dgm:t>
    </dgm:pt>
    <dgm:pt modelId="{01E3C81D-97F1-48F4-B82B-998F6420AF15}">
      <dgm:prSet phldrT="[Text]" phldr="0"/>
      <dgm:spPr/>
      <dgm:t>
        <a:bodyPr/>
        <a:lstStyle/>
        <a:p>
          <a:r>
            <a:rPr lang="en-US" dirty="0"/>
            <a:t>Fees Engine</a:t>
          </a:r>
        </a:p>
      </dgm:t>
    </dgm:pt>
    <dgm:pt modelId="{E9B2D91B-F135-4815-8D8F-A8ABF91F5D5E}" type="parTrans" cxnId="{B36D4D4A-3A33-4FEC-BA57-28BD68BDBE5D}">
      <dgm:prSet/>
      <dgm:spPr/>
      <dgm:t>
        <a:bodyPr/>
        <a:lstStyle/>
        <a:p>
          <a:endParaRPr lang="en-US"/>
        </a:p>
      </dgm:t>
    </dgm:pt>
    <dgm:pt modelId="{A19D690C-2555-4BE2-954A-33EABD89F2CA}" type="sibTrans" cxnId="{B36D4D4A-3A33-4FEC-BA57-28BD68BDBE5D}">
      <dgm:prSet/>
      <dgm:spPr/>
      <dgm:t>
        <a:bodyPr/>
        <a:lstStyle/>
        <a:p>
          <a:endParaRPr lang="en-US"/>
        </a:p>
      </dgm:t>
    </dgm:pt>
    <dgm:pt modelId="{5F9E9BF8-B1E1-4E87-B8FF-C6C14B44D234}">
      <dgm:prSet phldrT="[Text]" phldr="0"/>
      <dgm:spPr/>
      <dgm:t>
        <a:bodyPr/>
        <a:lstStyle/>
        <a:p>
          <a:r>
            <a:rPr lang="en-US" dirty="0"/>
            <a:t>Streamline Closing Costs</a:t>
          </a:r>
        </a:p>
      </dgm:t>
    </dgm:pt>
    <dgm:pt modelId="{56BF822D-DA06-46EC-A40A-2F7CBD11F76D}" type="parTrans" cxnId="{15326888-1272-4C0D-BC77-11A3006790E6}">
      <dgm:prSet/>
      <dgm:spPr/>
      <dgm:t>
        <a:bodyPr/>
        <a:lstStyle/>
        <a:p>
          <a:endParaRPr lang="en-US"/>
        </a:p>
      </dgm:t>
    </dgm:pt>
    <dgm:pt modelId="{B2B4C9D5-12D3-40E7-9A89-0AC059483F40}" type="sibTrans" cxnId="{15326888-1272-4C0D-BC77-11A3006790E6}">
      <dgm:prSet/>
      <dgm:spPr/>
      <dgm:t>
        <a:bodyPr/>
        <a:lstStyle/>
        <a:p>
          <a:endParaRPr lang="en-US"/>
        </a:p>
      </dgm:t>
    </dgm:pt>
    <dgm:pt modelId="{D14DBB5D-81E1-4638-B53D-9F57DF7B0D77}">
      <dgm:prSet phldrT="[Text]" phldr="0"/>
      <dgm:spPr/>
      <dgm:t>
        <a:bodyPr/>
        <a:lstStyle/>
        <a:p>
          <a:r>
            <a:rPr lang="en-US" dirty="0"/>
            <a:t>Reduce Defects</a:t>
          </a:r>
        </a:p>
      </dgm:t>
    </dgm:pt>
    <dgm:pt modelId="{12EF9F63-A02C-4BC0-A69E-B9A8D98B40C0}" type="parTrans" cxnId="{C0DEE021-92F1-42A1-A4A3-1C06C0526022}">
      <dgm:prSet/>
      <dgm:spPr/>
      <dgm:t>
        <a:bodyPr/>
        <a:lstStyle/>
        <a:p>
          <a:endParaRPr lang="en-US"/>
        </a:p>
      </dgm:t>
    </dgm:pt>
    <dgm:pt modelId="{8FB1E3E9-3B6D-4B01-BFD5-CB2D249F96F4}" type="sibTrans" cxnId="{C0DEE021-92F1-42A1-A4A3-1C06C0526022}">
      <dgm:prSet/>
      <dgm:spPr/>
      <dgm:t>
        <a:bodyPr/>
        <a:lstStyle/>
        <a:p>
          <a:endParaRPr lang="en-US"/>
        </a:p>
      </dgm:t>
    </dgm:pt>
    <dgm:pt modelId="{8CC1E355-6072-4B46-AA8B-68018DE7CDB3}">
      <dgm:prSet phldrT="[Text]" phldr="0"/>
      <dgm:spPr/>
      <dgm:t>
        <a:bodyPr/>
        <a:lstStyle/>
        <a:p>
          <a:r>
            <a:rPr lang="en-US" dirty="0"/>
            <a:t>Conditions </a:t>
          </a:r>
        </a:p>
        <a:p>
          <a:r>
            <a:rPr lang="en-US" dirty="0"/>
            <a:t>Engine</a:t>
          </a:r>
        </a:p>
      </dgm:t>
    </dgm:pt>
    <dgm:pt modelId="{284BD0A0-977C-41B0-9A34-6E94C4F29131}" type="parTrans" cxnId="{295B083D-D7EB-4DE8-AF3C-193E6B2CAEF8}">
      <dgm:prSet/>
      <dgm:spPr/>
      <dgm:t>
        <a:bodyPr/>
        <a:lstStyle/>
        <a:p>
          <a:endParaRPr lang="en-US"/>
        </a:p>
      </dgm:t>
    </dgm:pt>
    <dgm:pt modelId="{6F602E70-A467-4DB6-8924-F8DE127184C8}" type="sibTrans" cxnId="{295B083D-D7EB-4DE8-AF3C-193E6B2CAEF8}">
      <dgm:prSet/>
      <dgm:spPr/>
      <dgm:t>
        <a:bodyPr/>
        <a:lstStyle/>
        <a:p>
          <a:endParaRPr lang="en-US"/>
        </a:p>
      </dgm:t>
    </dgm:pt>
    <dgm:pt modelId="{58870046-B1D5-4E4B-966B-FDC57C528A13}">
      <dgm:prSet phldrT="[Text]" phldr="0"/>
      <dgm:spPr/>
      <dgm:t>
        <a:bodyPr/>
        <a:lstStyle/>
        <a:p>
          <a:r>
            <a:rPr lang="en-US" dirty="0"/>
            <a:t>Streamline Conditions</a:t>
          </a:r>
        </a:p>
      </dgm:t>
    </dgm:pt>
    <dgm:pt modelId="{8813A4AB-799E-4798-97B0-6DCB9B2FDA32}" type="parTrans" cxnId="{A2B518C6-4302-40B1-B5E3-C4AAA0A57B74}">
      <dgm:prSet/>
      <dgm:spPr/>
      <dgm:t>
        <a:bodyPr/>
        <a:lstStyle/>
        <a:p>
          <a:endParaRPr lang="en-US"/>
        </a:p>
      </dgm:t>
    </dgm:pt>
    <dgm:pt modelId="{13411098-0ED1-4708-84EB-D9D99F24C0DF}" type="sibTrans" cxnId="{A2B518C6-4302-40B1-B5E3-C4AAA0A57B74}">
      <dgm:prSet/>
      <dgm:spPr/>
      <dgm:t>
        <a:bodyPr/>
        <a:lstStyle/>
        <a:p>
          <a:endParaRPr lang="en-US"/>
        </a:p>
      </dgm:t>
    </dgm:pt>
    <dgm:pt modelId="{B2B93EB5-67F8-4002-90DF-1B52CD96A42C}">
      <dgm:prSet phldrT="[Text]" phldr="0"/>
      <dgm:spPr/>
      <dgm:t>
        <a:bodyPr/>
        <a:lstStyle/>
        <a:p>
          <a:r>
            <a:rPr lang="en-US" dirty="0"/>
            <a:t>Custom Tailored </a:t>
          </a:r>
        </a:p>
      </dgm:t>
    </dgm:pt>
    <dgm:pt modelId="{4F06B09C-6E5B-428D-A4CF-CE58CCCFFD6B}" type="parTrans" cxnId="{79712C0B-1C15-4695-AD97-F6449F7CCFED}">
      <dgm:prSet/>
      <dgm:spPr/>
      <dgm:t>
        <a:bodyPr/>
        <a:lstStyle/>
        <a:p>
          <a:endParaRPr lang="en-US"/>
        </a:p>
      </dgm:t>
    </dgm:pt>
    <dgm:pt modelId="{BFFE1294-D109-4C3A-A848-AFA37410F6E7}" type="sibTrans" cxnId="{79712C0B-1C15-4695-AD97-F6449F7CCFED}">
      <dgm:prSet/>
      <dgm:spPr/>
      <dgm:t>
        <a:bodyPr/>
        <a:lstStyle/>
        <a:p>
          <a:endParaRPr lang="en-US"/>
        </a:p>
      </dgm:t>
    </dgm:pt>
    <dgm:pt modelId="{099CE4BA-4D4F-444A-B99E-A3ED0A95F8B9}" type="pres">
      <dgm:prSet presAssocID="{68DE8AB7-B8F9-45CA-B9EC-45FC9141A127}" presName="composite" presStyleCnt="0">
        <dgm:presLayoutVars>
          <dgm:chMax val="5"/>
          <dgm:dir/>
          <dgm:animLvl val="ctr"/>
          <dgm:resizeHandles val="exact"/>
        </dgm:presLayoutVars>
      </dgm:prSet>
      <dgm:spPr/>
    </dgm:pt>
    <dgm:pt modelId="{6266C682-C4A4-4576-85AB-1C5E20FED982}" type="pres">
      <dgm:prSet presAssocID="{68DE8AB7-B8F9-45CA-B9EC-45FC9141A127}" presName="cycle" presStyleCnt="0"/>
      <dgm:spPr/>
    </dgm:pt>
    <dgm:pt modelId="{3D2A94F4-DED7-48E3-95D6-A2CBCF82D527}" type="pres">
      <dgm:prSet presAssocID="{68DE8AB7-B8F9-45CA-B9EC-45FC9141A127}" presName="centerShape" presStyleCnt="0"/>
      <dgm:spPr/>
    </dgm:pt>
    <dgm:pt modelId="{734CECCE-E6A8-4BEC-A80C-3942B99F5BA9}" type="pres">
      <dgm:prSet presAssocID="{68DE8AB7-B8F9-45CA-B9EC-45FC9141A127}" presName="connSite" presStyleLbl="node1" presStyleIdx="0" presStyleCnt="4"/>
      <dgm:spPr/>
    </dgm:pt>
    <dgm:pt modelId="{A6F9383A-622F-478F-AA3A-02204D43E331}" type="pres">
      <dgm:prSet presAssocID="{68DE8AB7-B8F9-45CA-B9EC-45FC9141A127}" presName="visible"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oud Computing outline"/>
        </a:ext>
      </dgm:extLst>
    </dgm:pt>
    <dgm:pt modelId="{9C80389C-5B23-475A-B3B7-1FA80F9555E1}" type="pres">
      <dgm:prSet presAssocID="{90C63A9B-A381-444F-8E46-4D854B7B9ADD}" presName="Name25" presStyleLbl="parChTrans1D1" presStyleIdx="0" presStyleCnt="3"/>
      <dgm:spPr/>
    </dgm:pt>
    <dgm:pt modelId="{7738F2D1-2EE8-4800-B30A-2A3E50A48B81}" type="pres">
      <dgm:prSet presAssocID="{F05F2A1F-8EFA-4CEC-AB61-305207372AA1}" presName="node" presStyleCnt="0"/>
      <dgm:spPr/>
    </dgm:pt>
    <dgm:pt modelId="{4C0500BD-5F18-4694-8E53-D7060FD90257}" type="pres">
      <dgm:prSet presAssocID="{F05F2A1F-8EFA-4CEC-AB61-305207372AA1}" presName="parentNode" presStyleLbl="node1" presStyleIdx="1" presStyleCnt="4">
        <dgm:presLayoutVars>
          <dgm:chMax val="1"/>
          <dgm:bulletEnabled val="1"/>
        </dgm:presLayoutVars>
      </dgm:prSet>
      <dgm:spPr/>
    </dgm:pt>
    <dgm:pt modelId="{EEF4DF3B-8C3E-4086-ACFA-C2247A1129E6}" type="pres">
      <dgm:prSet presAssocID="{F05F2A1F-8EFA-4CEC-AB61-305207372AA1}" presName="childNode" presStyleLbl="revTx" presStyleIdx="0" presStyleCnt="3">
        <dgm:presLayoutVars>
          <dgm:bulletEnabled val="1"/>
        </dgm:presLayoutVars>
      </dgm:prSet>
      <dgm:spPr/>
    </dgm:pt>
    <dgm:pt modelId="{17992154-F674-4268-907F-489FFAEA1AE8}" type="pres">
      <dgm:prSet presAssocID="{E9B2D91B-F135-4815-8D8F-A8ABF91F5D5E}" presName="Name25" presStyleLbl="parChTrans1D1" presStyleIdx="1" presStyleCnt="3"/>
      <dgm:spPr/>
    </dgm:pt>
    <dgm:pt modelId="{2EC689B9-E66C-4435-9412-4B99048162B5}" type="pres">
      <dgm:prSet presAssocID="{01E3C81D-97F1-48F4-B82B-998F6420AF15}" presName="node" presStyleCnt="0"/>
      <dgm:spPr/>
    </dgm:pt>
    <dgm:pt modelId="{772A56C7-5BC3-4092-897E-2098547133CB}" type="pres">
      <dgm:prSet presAssocID="{01E3C81D-97F1-48F4-B82B-998F6420AF15}" presName="parentNode" presStyleLbl="node1" presStyleIdx="2" presStyleCnt="4">
        <dgm:presLayoutVars>
          <dgm:chMax val="1"/>
          <dgm:bulletEnabled val="1"/>
        </dgm:presLayoutVars>
      </dgm:prSet>
      <dgm:spPr/>
    </dgm:pt>
    <dgm:pt modelId="{A58F4789-B961-43E1-9859-84CF105F03F4}" type="pres">
      <dgm:prSet presAssocID="{01E3C81D-97F1-48F4-B82B-998F6420AF15}" presName="childNode" presStyleLbl="revTx" presStyleIdx="1" presStyleCnt="3">
        <dgm:presLayoutVars>
          <dgm:bulletEnabled val="1"/>
        </dgm:presLayoutVars>
      </dgm:prSet>
      <dgm:spPr/>
    </dgm:pt>
    <dgm:pt modelId="{D9A127C3-6E6C-4B00-81C4-63BF8B85C4FD}" type="pres">
      <dgm:prSet presAssocID="{284BD0A0-977C-41B0-9A34-6E94C4F29131}" presName="Name25" presStyleLbl="parChTrans1D1" presStyleIdx="2" presStyleCnt="3"/>
      <dgm:spPr/>
    </dgm:pt>
    <dgm:pt modelId="{79A3CCF9-9B0F-4ED2-AAD2-FAA8BEAE89D8}" type="pres">
      <dgm:prSet presAssocID="{8CC1E355-6072-4B46-AA8B-68018DE7CDB3}" presName="node" presStyleCnt="0"/>
      <dgm:spPr/>
    </dgm:pt>
    <dgm:pt modelId="{1452F943-CD27-4B66-9393-214B4C0BB9BC}" type="pres">
      <dgm:prSet presAssocID="{8CC1E355-6072-4B46-AA8B-68018DE7CDB3}" presName="parentNode" presStyleLbl="node1" presStyleIdx="3" presStyleCnt="4">
        <dgm:presLayoutVars>
          <dgm:chMax val="1"/>
          <dgm:bulletEnabled val="1"/>
        </dgm:presLayoutVars>
      </dgm:prSet>
      <dgm:spPr/>
    </dgm:pt>
    <dgm:pt modelId="{4B121F82-8981-479D-B0A7-7489B3D93A56}" type="pres">
      <dgm:prSet presAssocID="{8CC1E355-6072-4B46-AA8B-68018DE7CDB3}" presName="childNode" presStyleLbl="revTx" presStyleIdx="2" presStyleCnt="3">
        <dgm:presLayoutVars>
          <dgm:bulletEnabled val="1"/>
        </dgm:presLayoutVars>
      </dgm:prSet>
      <dgm:spPr/>
    </dgm:pt>
  </dgm:ptLst>
  <dgm:cxnLst>
    <dgm:cxn modelId="{79712C0B-1C15-4695-AD97-F6449F7CCFED}" srcId="{8CC1E355-6072-4B46-AA8B-68018DE7CDB3}" destId="{B2B93EB5-67F8-4002-90DF-1B52CD96A42C}" srcOrd="1" destOrd="0" parTransId="{4F06B09C-6E5B-428D-A4CF-CE58CCCFFD6B}" sibTransId="{BFFE1294-D109-4C3A-A848-AFA37410F6E7}"/>
    <dgm:cxn modelId="{82FFBD14-29CB-443B-873B-702D9CF7BC3E}" type="presOf" srcId="{8CC1E355-6072-4B46-AA8B-68018DE7CDB3}" destId="{1452F943-CD27-4B66-9393-214B4C0BB9BC}" srcOrd="0" destOrd="0" presId="urn:microsoft.com/office/officeart/2005/8/layout/radial2"/>
    <dgm:cxn modelId="{C0DEE021-92F1-42A1-A4A3-1C06C0526022}" srcId="{01E3C81D-97F1-48F4-B82B-998F6420AF15}" destId="{D14DBB5D-81E1-4638-B53D-9F57DF7B0D77}" srcOrd="1" destOrd="0" parTransId="{12EF9F63-A02C-4BC0-A69E-B9A8D98B40C0}" sibTransId="{8FB1E3E9-3B6D-4B01-BFD5-CB2D249F96F4}"/>
    <dgm:cxn modelId="{7C60CE3B-613F-405B-82EC-6A02DED313AC}" type="presOf" srcId="{E8B0EED8-588D-432C-AA71-5FF6D0494528}" destId="{EEF4DF3B-8C3E-4086-ACFA-C2247A1129E6}" srcOrd="0" destOrd="0" presId="urn:microsoft.com/office/officeart/2005/8/layout/radial2"/>
    <dgm:cxn modelId="{295B083D-D7EB-4DE8-AF3C-193E6B2CAEF8}" srcId="{68DE8AB7-B8F9-45CA-B9EC-45FC9141A127}" destId="{8CC1E355-6072-4B46-AA8B-68018DE7CDB3}" srcOrd="2" destOrd="0" parTransId="{284BD0A0-977C-41B0-9A34-6E94C4F29131}" sibTransId="{6F602E70-A467-4DB6-8924-F8DE127184C8}"/>
    <dgm:cxn modelId="{475D1068-78BD-4A35-9F4C-CD2ED9F5E21D}" type="presOf" srcId="{B2B93EB5-67F8-4002-90DF-1B52CD96A42C}" destId="{4B121F82-8981-479D-B0A7-7489B3D93A56}" srcOrd="0" destOrd="1" presId="urn:microsoft.com/office/officeart/2005/8/layout/radial2"/>
    <dgm:cxn modelId="{B36D4D4A-3A33-4FEC-BA57-28BD68BDBE5D}" srcId="{68DE8AB7-B8F9-45CA-B9EC-45FC9141A127}" destId="{01E3C81D-97F1-48F4-B82B-998F6420AF15}" srcOrd="1" destOrd="0" parTransId="{E9B2D91B-F135-4815-8D8F-A8ABF91F5D5E}" sibTransId="{A19D690C-2555-4BE2-954A-33EABD89F2CA}"/>
    <dgm:cxn modelId="{481B756B-860D-46A5-95DA-F2D02C5F6C99}" srcId="{F05F2A1F-8EFA-4CEC-AB61-305207372AA1}" destId="{E8B0EED8-588D-432C-AA71-5FF6D0494528}" srcOrd="0" destOrd="0" parTransId="{E95C8346-DF28-4B89-8B1B-1B275F15D712}" sibTransId="{67EC919A-D8BF-4C83-893F-560841F98EEE}"/>
    <dgm:cxn modelId="{2473EE6D-B535-4835-B4A6-5736A5C1D31D}" type="presOf" srcId="{68DE8AB7-B8F9-45CA-B9EC-45FC9141A127}" destId="{099CE4BA-4D4F-444A-B99E-A3ED0A95F8B9}" srcOrd="0" destOrd="0" presId="urn:microsoft.com/office/officeart/2005/8/layout/radial2"/>
    <dgm:cxn modelId="{316E8671-CC6A-4586-9EA8-30408C4AAD7A}" type="presOf" srcId="{F05F2A1F-8EFA-4CEC-AB61-305207372AA1}" destId="{4C0500BD-5F18-4694-8E53-D7060FD90257}" srcOrd="0" destOrd="0" presId="urn:microsoft.com/office/officeart/2005/8/layout/radial2"/>
    <dgm:cxn modelId="{3E5A9053-E132-46C1-8863-91FAFF07E481}" type="presOf" srcId="{E9B2D91B-F135-4815-8D8F-A8ABF91F5D5E}" destId="{17992154-F674-4268-907F-489FFAEA1AE8}" srcOrd="0" destOrd="0" presId="urn:microsoft.com/office/officeart/2005/8/layout/radial2"/>
    <dgm:cxn modelId="{15C51E7D-15FF-4002-9EFE-5A849FA202FC}" type="presOf" srcId="{58870046-B1D5-4E4B-966B-FDC57C528A13}" destId="{4B121F82-8981-479D-B0A7-7489B3D93A56}" srcOrd="0" destOrd="0" presId="urn:microsoft.com/office/officeart/2005/8/layout/radial2"/>
    <dgm:cxn modelId="{15326888-1272-4C0D-BC77-11A3006790E6}" srcId="{01E3C81D-97F1-48F4-B82B-998F6420AF15}" destId="{5F9E9BF8-B1E1-4E87-B8FF-C6C14B44D234}" srcOrd="0" destOrd="0" parTransId="{56BF822D-DA06-46EC-A40A-2F7CBD11F76D}" sibTransId="{B2B4C9D5-12D3-40E7-9A89-0AC059483F40}"/>
    <dgm:cxn modelId="{2DB79394-A4B6-4CAE-A24D-F44F913BA057}" type="presOf" srcId="{D14DBB5D-81E1-4638-B53D-9F57DF7B0D77}" destId="{A58F4789-B961-43E1-9859-84CF105F03F4}" srcOrd="0" destOrd="1" presId="urn:microsoft.com/office/officeart/2005/8/layout/radial2"/>
    <dgm:cxn modelId="{C9D110BA-6B42-4698-BFF8-77ACD01ED247}" type="presOf" srcId="{90C63A9B-A381-444F-8E46-4D854B7B9ADD}" destId="{9C80389C-5B23-475A-B3B7-1FA80F9555E1}" srcOrd="0" destOrd="0" presId="urn:microsoft.com/office/officeart/2005/8/layout/radial2"/>
    <dgm:cxn modelId="{A2B518C6-4302-40B1-B5E3-C4AAA0A57B74}" srcId="{8CC1E355-6072-4B46-AA8B-68018DE7CDB3}" destId="{58870046-B1D5-4E4B-966B-FDC57C528A13}" srcOrd="0" destOrd="0" parTransId="{8813A4AB-799E-4798-97B0-6DCB9B2FDA32}" sibTransId="{13411098-0ED1-4708-84EB-D9D99F24C0DF}"/>
    <dgm:cxn modelId="{FE93B1C7-5D7C-481A-9DD0-A139959A4B55}" type="presOf" srcId="{284BD0A0-977C-41B0-9A34-6E94C4F29131}" destId="{D9A127C3-6E6C-4B00-81C4-63BF8B85C4FD}" srcOrd="0" destOrd="0" presId="urn:microsoft.com/office/officeart/2005/8/layout/radial2"/>
    <dgm:cxn modelId="{712B26CB-8DB5-4890-BCFD-8AF6C8EE03BA}" type="presOf" srcId="{01E3C81D-97F1-48F4-B82B-998F6420AF15}" destId="{772A56C7-5BC3-4092-897E-2098547133CB}" srcOrd="0" destOrd="0" presId="urn:microsoft.com/office/officeart/2005/8/layout/radial2"/>
    <dgm:cxn modelId="{E7F857D3-7942-40A1-8E70-BEBC431E00B7}" type="presOf" srcId="{5F9E9BF8-B1E1-4E87-B8FF-C6C14B44D234}" destId="{A58F4789-B961-43E1-9859-84CF105F03F4}" srcOrd="0" destOrd="0" presId="urn:microsoft.com/office/officeart/2005/8/layout/radial2"/>
    <dgm:cxn modelId="{FD05A1D6-426F-43DD-A60A-F7DFA782DA46}" srcId="{68DE8AB7-B8F9-45CA-B9EC-45FC9141A127}" destId="{F05F2A1F-8EFA-4CEC-AB61-305207372AA1}" srcOrd="0" destOrd="0" parTransId="{90C63A9B-A381-444F-8E46-4D854B7B9ADD}" sibTransId="{F0081DF9-2C59-421C-B133-423D5D432280}"/>
    <dgm:cxn modelId="{CD044FE7-84C8-44BD-8529-1A09C4906965}" type="presParOf" srcId="{099CE4BA-4D4F-444A-B99E-A3ED0A95F8B9}" destId="{6266C682-C4A4-4576-85AB-1C5E20FED982}" srcOrd="0" destOrd="0" presId="urn:microsoft.com/office/officeart/2005/8/layout/radial2"/>
    <dgm:cxn modelId="{9F9FD33E-0F7A-4A00-B477-44F76A59D802}" type="presParOf" srcId="{6266C682-C4A4-4576-85AB-1C5E20FED982}" destId="{3D2A94F4-DED7-48E3-95D6-A2CBCF82D527}" srcOrd="0" destOrd="0" presId="urn:microsoft.com/office/officeart/2005/8/layout/radial2"/>
    <dgm:cxn modelId="{D17E9BDE-1895-4715-A1EF-2105C671A531}" type="presParOf" srcId="{3D2A94F4-DED7-48E3-95D6-A2CBCF82D527}" destId="{734CECCE-E6A8-4BEC-A80C-3942B99F5BA9}" srcOrd="0" destOrd="0" presId="urn:microsoft.com/office/officeart/2005/8/layout/radial2"/>
    <dgm:cxn modelId="{91F00859-5277-4463-BB86-20D6AB36FE99}" type="presParOf" srcId="{3D2A94F4-DED7-48E3-95D6-A2CBCF82D527}" destId="{A6F9383A-622F-478F-AA3A-02204D43E331}" srcOrd="1" destOrd="0" presId="urn:microsoft.com/office/officeart/2005/8/layout/radial2"/>
    <dgm:cxn modelId="{D4B4F0EF-38E3-4ABB-9DB2-271A2AA8A6FE}" type="presParOf" srcId="{6266C682-C4A4-4576-85AB-1C5E20FED982}" destId="{9C80389C-5B23-475A-B3B7-1FA80F9555E1}" srcOrd="1" destOrd="0" presId="urn:microsoft.com/office/officeart/2005/8/layout/radial2"/>
    <dgm:cxn modelId="{216548AA-EEB9-4888-9E0E-A6FF3CEB0EDD}" type="presParOf" srcId="{6266C682-C4A4-4576-85AB-1C5E20FED982}" destId="{7738F2D1-2EE8-4800-B30A-2A3E50A48B81}" srcOrd="2" destOrd="0" presId="urn:microsoft.com/office/officeart/2005/8/layout/radial2"/>
    <dgm:cxn modelId="{AAF06803-47B0-4633-8CAF-AF41F45EBFB0}" type="presParOf" srcId="{7738F2D1-2EE8-4800-B30A-2A3E50A48B81}" destId="{4C0500BD-5F18-4694-8E53-D7060FD90257}" srcOrd="0" destOrd="0" presId="urn:microsoft.com/office/officeart/2005/8/layout/radial2"/>
    <dgm:cxn modelId="{15FE17E8-4D94-4E6E-B3B3-4F47FDB8FC7E}" type="presParOf" srcId="{7738F2D1-2EE8-4800-B30A-2A3E50A48B81}" destId="{EEF4DF3B-8C3E-4086-ACFA-C2247A1129E6}" srcOrd="1" destOrd="0" presId="urn:microsoft.com/office/officeart/2005/8/layout/radial2"/>
    <dgm:cxn modelId="{337BCF97-8D35-4D74-ADB6-F844C6EB1B8C}" type="presParOf" srcId="{6266C682-C4A4-4576-85AB-1C5E20FED982}" destId="{17992154-F674-4268-907F-489FFAEA1AE8}" srcOrd="3" destOrd="0" presId="urn:microsoft.com/office/officeart/2005/8/layout/radial2"/>
    <dgm:cxn modelId="{A2D953E5-5452-4CB0-A0C3-83C6533473ED}" type="presParOf" srcId="{6266C682-C4A4-4576-85AB-1C5E20FED982}" destId="{2EC689B9-E66C-4435-9412-4B99048162B5}" srcOrd="4" destOrd="0" presId="urn:microsoft.com/office/officeart/2005/8/layout/radial2"/>
    <dgm:cxn modelId="{E5C66F65-6ECE-4966-A138-5399A5F9C9A8}" type="presParOf" srcId="{2EC689B9-E66C-4435-9412-4B99048162B5}" destId="{772A56C7-5BC3-4092-897E-2098547133CB}" srcOrd="0" destOrd="0" presId="urn:microsoft.com/office/officeart/2005/8/layout/radial2"/>
    <dgm:cxn modelId="{4F25FF04-C046-44B7-B06E-418F120910BE}" type="presParOf" srcId="{2EC689B9-E66C-4435-9412-4B99048162B5}" destId="{A58F4789-B961-43E1-9859-84CF105F03F4}" srcOrd="1" destOrd="0" presId="urn:microsoft.com/office/officeart/2005/8/layout/radial2"/>
    <dgm:cxn modelId="{66902BB6-0D0D-4EB5-8D4F-6CE0CED46F6F}" type="presParOf" srcId="{6266C682-C4A4-4576-85AB-1C5E20FED982}" destId="{D9A127C3-6E6C-4B00-81C4-63BF8B85C4FD}" srcOrd="5" destOrd="0" presId="urn:microsoft.com/office/officeart/2005/8/layout/radial2"/>
    <dgm:cxn modelId="{AEFA1DDE-5559-474D-8E2A-4385BBBF6D5D}" type="presParOf" srcId="{6266C682-C4A4-4576-85AB-1C5E20FED982}" destId="{79A3CCF9-9B0F-4ED2-AAD2-FAA8BEAE89D8}" srcOrd="6" destOrd="0" presId="urn:microsoft.com/office/officeart/2005/8/layout/radial2"/>
    <dgm:cxn modelId="{ADF30A37-2429-4B9A-B000-4949FB62BCC2}" type="presParOf" srcId="{79A3CCF9-9B0F-4ED2-AAD2-FAA8BEAE89D8}" destId="{1452F943-CD27-4B66-9393-214B4C0BB9BC}" srcOrd="0" destOrd="0" presId="urn:microsoft.com/office/officeart/2005/8/layout/radial2"/>
    <dgm:cxn modelId="{3BB2C472-76C7-48D9-BFA4-0CF34C4C2D8C}" type="presParOf" srcId="{79A3CCF9-9B0F-4ED2-AAD2-FAA8BEAE89D8}" destId="{4B121F82-8981-479D-B0A7-7489B3D93A56}"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B2513-FF80-49C4-915F-34059D131014}">
      <dsp:nvSpPr>
        <dsp:cNvPr id="0" name=""/>
        <dsp:cNvSpPr/>
      </dsp:nvSpPr>
      <dsp:spPr>
        <a:xfrm>
          <a:off x="2727149" y="338112"/>
          <a:ext cx="4369453" cy="436945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Streamline</a:t>
          </a:r>
        </a:p>
      </dsp:txBody>
      <dsp:txXfrm>
        <a:off x="5029955" y="1264020"/>
        <a:ext cx="1560519" cy="1300432"/>
      </dsp:txXfrm>
    </dsp:sp>
    <dsp:sp modelId="{89AB808A-F497-4F33-A663-99E217B694C5}">
      <dsp:nvSpPr>
        <dsp:cNvPr id="0" name=""/>
        <dsp:cNvSpPr/>
      </dsp:nvSpPr>
      <dsp:spPr>
        <a:xfrm>
          <a:off x="2637159" y="494164"/>
          <a:ext cx="4369453" cy="436945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Efficiency</a:t>
          </a:r>
          <a:endParaRPr lang="en-US" sz="2600" kern="1200" dirty="0"/>
        </a:p>
      </dsp:txBody>
      <dsp:txXfrm>
        <a:off x="3677505" y="3329107"/>
        <a:ext cx="2340778" cy="1144380"/>
      </dsp:txXfrm>
    </dsp:sp>
    <dsp:sp modelId="{46093DDD-C0AD-4529-A5D4-A78271DF705B}">
      <dsp:nvSpPr>
        <dsp:cNvPr id="0" name=""/>
        <dsp:cNvSpPr/>
      </dsp:nvSpPr>
      <dsp:spPr>
        <a:xfrm>
          <a:off x="2547169" y="338112"/>
          <a:ext cx="4369453" cy="436945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Automation</a:t>
          </a:r>
          <a:endParaRPr lang="en-US" sz="2400" kern="1200" dirty="0"/>
        </a:p>
      </dsp:txBody>
      <dsp:txXfrm>
        <a:off x="3053297" y="1264020"/>
        <a:ext cx="1560519" cy="1300432"/>
      </dsp:txXfrm>
    </dsp:sp>
    <dsp:sp modelId="{C664AF69-9454-4C06-BBA4-2706BF56CC57}">
      <dsp:nvSpPr>
        <dsp:cNvPr id="0" name=""/>
        <dsp:cNvSpPr/>
      </dsp:nvSpPr>
      <dsp:spPr>
        <a:xfrm>
          <a:off x="2457020" y="67622"/>
          <a:ext cx="4910433" cy="491043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2C8A63-56C7-4A51-A4EB-BA39AC07CB33}">
      <dsp:nvSpPr>
        <dsp:cNvPr id="0" name=""/>
        <dsp:cNvSpPr/>
      </dsp:nvSpPr>
      <dsp:spPr>
        <a:xfrm>
          <a:off x="2366669" y="223398"/>
          <a:ext cx="4910433" cy="491043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B01F43-B6D3-4AFF-A7AA-64868B8AC5CE}">
      <dsp:nvSpPr>
        <dsp:cNvPr id="0" name=""/>
        <dsp:cNvSpPr/>
      </dsp:nvSpPr>
      <dsp:spPr>
        <a:xfrm>
          <a:off x="2276318" y="67622"/>
          <a:ext cx="4910433" cy="491043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A9AB-1F9D-4175-B23A-DBFD0AB4F45B}">
      <dsp:nvSpPr>
        <dsp:cNvPr id="0" name=""/>
        <dsp:cNvSpPr/>
      </dsp:nvSpPr>
      <dsp:spPr>
        <a:xfrm>
          <a:off x="0" y="3391"/>
          <a:ext cx="6623040" cy="1415114"/>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dirty="0">
              <a:solidFill>
                <a:schemeClr val="bg1"/>
              </a:solidFill>
            </a:rPr>
            <a:t>Automation</a:t>
          </a:r>
        </a:p>
      </dsp:txBody>
      <dsp:txXfrm>
        <a:off x="69080" y="72471"/>
        <a:ext cx="6484880" cy="1276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51E7C-6924-473C-8806-7F82C2F0D79B}">
      <dsp:nvSpPr>
        <dsp:cNvPr id="0" name=""/>
        <dsp:cNvSpPr/>
      </dsp:nvSpPr>
      <dsp:spPr>
        <a:xfrm>
          <a:off x="-3223823" y="-496053"/>
          <a:ext cx="3844746" cy="3844746"/>
        </a:xfrm>
        <a:prstGeom prst="blockArc">
          <a:avLst>
            <a:gd name="adj1" fmla="val 18900000"/>
            <a:gd name="adj2" fmla="val 2700000"/>
            <a:gd name="adj3" fmla="val 56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880EA-7E6D-48D9-82AD-AC04AD7A1E23}">
      <dsp:nvSpPr>
        <dsp:cNvPr id="0" name=""/>
        <dsp:cNvSpPr/>
      </dsp:nvSpPr>
      <dsp:spPr>
        <a:xfrm>
          <a:off x="399258" y="285263"/>
          <a:ext cx="6187506" cy="570527"/>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56"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Fees Engine</a:t>
          </a:r>
        </a:p>
      </dsp:txBody>
      <dsp:txXfrm>
        <a:off x="399258" y="285263"/>
        <a:ext cx="6187506" cy="570527"/>
      </dsp:txXfrm>
    </dsp:sp>
    <dsp:sp modelId="{3A0925A0-2707-4441-949A-6641639D26B3}">
      <dsp:nvSpPr>
        <dsp:cNvPr id="0" name=""/>
        <dsp:cNvSpPr/>
      </dsp:nvSpPr>
      <dsp:spPr>
        <a:xfrm>
          <a:off x="42678" y="213947"/>
          <a:ext cx="713159" cy="713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384AD-51BD-4D43-9A5A-88377592BA10}">
      <dsp:nvSpPr>
        <dsp:cNvPr id="0" name=""/>
        <dsp:cNvSpPr/>
      </dsp:nvSpPr>
      <dsp:spPr>
        <a:xfrm>
          <a:off x="606645" y="1141055"/>
          <a:ext cx="5980119" cy="57052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56"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Conditions Engine</a:t>
          </a:r>
        </a:p>
      </dsp:txBody>
      <dsp:txXfrm>
        <a:off x="606645" y="1141055"/>
        <a:ext cx="5980119" cy="570527"/>
      </dsp:txXfrm>
    </dsp:sp>
    <dsp:sp modelId="{AEE1ACFC-0659-442D-9C09-374DC3B7740A}">
      <dsp:nvSpPr>
        <dsp:cNvPr id="0" name=""/>
        <dsp:cNvSpPr/>
      </dsp:nvSpPr>
      <dsp:spPr>
        <a:xfrm>
          <a:off x="250065" y="1069739"/>
          <a:ext cx="713159" cy="713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3A9650-9939-4809-A902-773E58965B6F}">
      <dsp:nvSpPr>
        <dsp:cNvPr id="0" name=""/>
        <dsp:cNvSpPr/>
      </dsp:nvSpPr>
      <dsp:spPr>
        <a:xfrm>
          <a:off x="399258" y="1996847"/>
          <a:ext cx="6187506" cy="570527"/>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56"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Analyzer Engine</a:t>
          </a:r>
        </a:p>
      </dsp:txBody>
      <dsp:txXfrm>
        <a:off x="399258" y="1996847"/>
        <a:ext cx="6187506" cy="570527"/>
      </dsp:txXfrm>
    </dsp:sp>
    <dsp:sp modelId="{9B627F99-C341-422F-8DF1-73B0D61195E6}">
      <dsp:nvSpPr>
        <dsp:cNvPr id="0" name=""/>
        <dsp:cNvSpPr/>
      </dsp:nvSpPr>
      <dsp:spPr>
        <a:xfrm>
          <a:off x="42678" y="1925531"/>
          <a:ext cx="713159" cy="7131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127C3-6E6C-4B00-81C4-63BF8B85C4FD}">
      <dsp:nvSpPr>
        <dsp:cNvPr id="0" name=""/>
        <dsp:cNvSpPr/>
      </dsp:nvSpPr>
      <dsp:spPr>
        <a:xfrm rot="2535911">
          <a:off x="2261931" y="2621393"/>
          <a:ext cx="566229" cy="52470"/>
        </a:xfrm>
        <a:custGeom>
          <a:avLst/>
          <a:gdLst/>
          <a:ahLst/>
          <a:cxnLst/>
          <a:rect l="0" t="0" r="0" b="0"/>
          <a:pathLst>
            <a:path>
              <a:moveTo>
                <a:pt x="0" y="26235"/>
              </a:moveTo>
              <a:lnTo>
                <a:pt x="566229" y="26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992154-F674-4268-907F-489FFAEA1AE8}">
      <dsp:nvSpPr>
        <dsp:cNvPr id="0" name=""/>
        <dsp:cNvSpPr/>
      </dsp:nvSpPr>
      <dsp:spPr>
        <a:xfrm>
          <a:off x="2335529" y="1833043"/>
          <a:ext cx="639330" cy="52470"/>
        </a:xfrm>
        <a:custGeom>
          <a:avLst/>
          <a:gdLst/>
          <a:ahLst/>
          <a:cxnLst/>
          <a:rect l="0" t="0" r="0" b="0"/>
          <a:pathLst>
            <a:path>
              <a:moveTo>
                <a:pt x="0" y="26235"/>
              </a:moveTo>
              <a:lnTo>
                <a:pt x="639330" y="26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0389C-5B23-475A-B3B7-1FA80F9555E1}">
      <dsp:nvSpPr>
        <dsp:cNvPr id="0" name=""/>
        <dsp:cNvSpPr/>
      </dsp:nvSpPr>
      <dsp:spPr>
        <a:xfrm rot="19064089">
          <a:off x="2261931" y="1044693"/>
          <a:ext cx="566229" cy="52470"/>
        </a:xfrm>
        <a:custGeom>
          <a:avLst/>
          <a:gdLst/>
          <a:ahLst/>
          <a:cxnLst/>
          <a:rect l="0" t="0" r="0" b="0"/>
          <a:pathLst>
            <a:path>
              <a:moveTo>
                <a:pt x="0" y="26235"/>
              </a:moveTo>
              <a:lnTo>
                <a:pt x="566229" y="26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F9383A-622F-478F-AA3A-02204D43E331}">
      <dsp:nvSpPr>
        <dsp:cNvPr id="0" name=""/>
        <dsp:cNvSpPr/>
      </dsp:nvSpPr>
      <dsp:spPr>
        <a:xfrm>
          <a:off x="737705" y="919381"/>
          <a:ext cx="1879793" cy="187979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500BD-5F18-4694-8E53-D7060FD90257}">
      <dsp:nvSpPr>
        <dsp:cNvPr id="0" name=""/>
        <dsp:cNvSpPr/>
      </dsp:nvSpPr>
      <dsp:spPr>
        <a:xfrm>
          <a:off x="2617781" y="478"/>
          <a:ext cx="1052322" cy="105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Analyzer</a:t>
          </a:r>
        </a:p>
      </dsp:txBody>
      <dsp:txXfrm>
        <a:off x="2771890" y="154587"/>
        <a:ext cx="744104" cy="744104"/>
      </dsp:txXfrm>
    </dsp:sp>
    <dsp:sp modelId="{EEF4DF3B-8C3E-4086-ACFA-C2247A1129E6}">
      <dsp:nvSpPr>
        <dsp:cNvPr id="0" name=""/>
        <dsp:cNvSpPr/>
      </dsp:nvSpPr>
      <dsp:spPr>
        <a:xfrm>
          <a:off x="3775336" y="478"/>
          <a:ext cx="1578483" cy="10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Analyze Loan Data</a:t>
          </a:r>
        </a:p>
      </dsp:txBody>
      <dsp:txXfrm>
        <a:off x="3775336" y="478"/>
        <a:ext cx="1578483" cy="1052322"/>
      </dsp:txXfrm>
    </dsp:sp>
    <dsp:sp modelId="{772A56C7-5BC3-4092-897E-2098547133CB}">
      <dsp:nvSpPr>
        <dsp:cNvPr id="0" name=""/>
        <dsp:cNvSpPr/>
      </dsp:nvSpPr>
      <dsp:spPr>
        <a:xfrm>
          <a:off x="2974860" y="1333117"/>
          <a:ext cx="1052322" cy="105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Fees Engine</a:t>
          </a:r>
        </a:p>
      </dsp:txBody>
      <dsp:txXfrm>
        <a:off x="3128969" y="1487226"/>
        <a:ext cx="744104" cy="744104"/>
      </dsp:txXfrm>
    </dsp:sp>
    <dsp:sp modelId="{A58F4789-B961-43E1-9859-84CF105F03F4}">
      <dsp:nvSpPr>
        <dsp:cNvPr id="0" name=""/>
        <dsp:cNvSpPr/>
      </dsp:nvSpPr>
      <dsp:spPr>
        <a:xfrm>
          <a:off x="4132415" y="1333117"/>
          <a:ext cx="1578483" cy="10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Streamline Closing Costs</a:t>
          </a:r>
        </a:p>
        <a:p>
          <a:pPr marL="171450" lvl="1" indent="-171450" algn="l" defTabSz="800100">
            <a:lnSpc>
              <a:spcPct val="90000"/>
            </a:lnSpc>
            <a:spcBef>
              <a:spcPct val="0"/>
            </a:spcBef>
            <a:spcAft>
              <a:spcPct val="15000"/>
            </a:spcAft>
            <a:buChar char="•"/>
          </a:pPr>
          <a:r>
            <a:rPr lang="en-US" sz="1800" kern="1200" dirty="0"/>
            <a:t>Reduce Defects</a:t>
          </a:r>
        </a:p>
      </dsp:txBody>
      <dsp:txXfrm>
        <a:off x="4132415" y="1333117"/>
        <a:ext cx="1578483" cy="1052322"/>
      </dsp:txXfrm>
    </dsp:sp>
    <dsp:sp modelId="{1452F943-CD27-4B66-9393-214B4C0BB9BC}">
      <dsp:nvSpPr>
        <dsp:cNvPr id="0" name=""/>
        <dsp:cNvSpPr/>
      </dsp:nvSpPr>
      <dsp:spPr>
        <a:xfrm>
          <a:off x="2617781" y="2665756"/>
          <a:ext cx="1052322" cy="105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Conditions </a:t>
          </a:r>
        </a:p>
        <a:p>
          <a:pPr marL="0" lvl="0" indent="0" algn="ctr" defTabSz="577850">
            <a:lnSpc>
              <a:spcPct val="90000"/>
            </a:lnSpc>
            <a:spcBef>
              <a:spcPct val="0"/>
            </a:spcBef>
            <a:spcAft>
              <a:spcPct val="35000"/>
            </a:spcAft>
            <a:buNone/>
          </a:pPr>
          <a:r>
            <a:rPr lang="en-US" sz="1300" kern="1200" dirty="0"/>
            <a:t>Engine</a:t>
          </a:r>
        </a:p>
      </dsp:txBody>
      <dsp:txXfrm>
        <a:off x="2771890" y="2819865"/>
        <a:ext cx="744104" cy="744104"/>
      </dsp:txXfrm>
    </dsp:sp>
    <dsp:sp modelId="{4B121F82-8981-479D-B0A7-7489B3D93A56}">
      <dsp:nvSpPr>
        <dsp:cNvPr id="0" name=""/>
        <dsp:cNvSpPr/>
      </dsp:nvSpPr>
      <dsp:spPr>
        <a:xfrm>
          <a:off x="3775336" y="2665756"/>
          <a:ext cx="1578483" cy="10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Streamline Conditions</a:t>
          </a:r>
        </a:p>
        <a:p>
          <a:pPr marL="171450" lvl="1" indent="-171450" algn="l" defTabSz="800100">
            <a:lnSpc>
              <a:spcPct val="90000"/>
            </a:lnSpc>
            <a:spcBef>
              <a:spcPct val="0"/>
            </a:spcBef>
            <a:spcAft>
              <a:spcPct val="15000"/>
            </a:spcAft>
            <a:buChar char="•"/>
          </a:pPr>
          <a:r>
            <a:rPr lang="en-US" sz="1800" kern="1200" dirty="0"/>
            <a:t>Custom Tailored </a:t>
          </a:r>
        </a:p>
      </dsp:txBody>
      <dsp:txXfrm>
        <a:off x="3775336" y="2665756"/>
        <a:ext cx="1578483" cy="105232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3/24/2026</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3/24/2026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297DE-63CC-88FA-4546-CE6451EBF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92E0D-704E-67F3-8B8C-7AC29E9FB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21D54-D9DB-C4C0-45FA-9BD7760BCDC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043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C950A-C247-2B17-C3E1-24341E4F9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5D25B-B77E-E641-FC78-1ADE5CEB2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F85FC-3062-4683-66E3-724318925F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2257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7440F-A78B-2E56-507B-0293C6771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D6FF5-6FC5-1DB6-29C9-18271DFBB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41464-9387-1156-380F-9780FAD713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371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C325A-AF03-9B2E-A231-088731C03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0F3BF-2132-FB99-C72A-EC5F612D1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4AE71-3A13-8E52-0721-5865E7B890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176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160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80697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9CD8CD59-6178-14DA-CFC8-C7FF1E784282}"/>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3550019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10D6A606-FD43-5910-18DC-D8A9AF35431E}"/>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67159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BACE40CF-5625-C46B-84B1-FD7797AD1B43}"/>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64678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174742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9134"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361923"/>
            <a:ext cx="6623040" cy="1421898"/>
          </a:xfrm>
        </p:spPr>
        <p:txBody>
          <a:bodyPr anchor="b" anchorCtr="0">
            <a:noAutofit/>
          </a:bodyPr>
          <a:lstStyle>
            <a:lvl1pPr>
              <a:lnSpc>
                <a:spcPct val="100000"/>
              </a:lnSpc>
              <a:defRPr sz="3200"/>
            </a:lvl1pPr>
          </a:lstStyle>
          <a:p>
            <a:r>
              <a:rPr lang="en-US" dirty="0"/>
              <a:t>Click to add title</a:t>
            </a:r>
          </a:p>
        </p:txBody>
      </p:sp>
      <p:sp>
        <p:nvSpPr>
          <p:cNvPr id="3" name="Content Placeholder 2">
            <a:extLst>
              <a:ext uri="{FF2B5EF4-FFF2-40B4-BE49-F238E27FC236}">
                <a16:creationId xmlns:a16="http://schemas.microsoft.com/office/drawing/2014/main" id="{C40EA5BF-04A6-2B17-0703-8419C4DB97FF}"/>
              </a:ext>
            </a:extLst>
          </p:cNvPr>
          <p:cNvSpPr>
            <a:spLocks noGrp="1"/>
          </p:cNvSpPr>
          <p:nvPr>
            <p:ph sz="quarter" idx="14" hasCustomPrompt="1"/>
          </p:nvPr>
        </p:nvSpPr>
        <p:spPr>
          <a:xfrm>
            <a:off x="787399" y="2916772"/>
            <a:ext cx="6622819" cy="2852639"/>
          </a:xfrm>
        </p:spPr>
        <p:txBody>
          <a:bodyPr anchor="t"/>
          <a:lstStyle>
            <a:lvl1pPr marL="0" indent="0">
              <a:lnSpc>
                <a:spcPct val="125000"/>
              </a:lnSpc>
              <a:spcAft>
                <a:spcPts val="600"/>
              </a:spcAft>
              <a:buNone/>
              <a:defRPr sz="2000" b="0"/>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D79D74E-6357-D3E7-30C0-09B4B82BA321}"/>
              </a:ext>
              <a:ext uri="{C183D7F6-B498-43B3-948B-1728B52AA6E4}">
                <adec:decorative xmlns:adec="http://schemas.microsoft.com/office/drawing/2017/decorative" val="1"/>
              </a:ext>
            </a:extLst>
          </p:cNvPr>
          <p:cNvSpPr/>
          <p:nvPr userDrawn="1"/>
        </p:nvSpPr>
        <p:spPr>
          <a:xfrm>
            <a:off x="8203482" y="1095507"/>
            <a:ext cx="3997653" cy="5016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5F9DF8D-4F1A-E765-B267-B52B52F08299}"/>
              </a:ext>
            </a:extLst>
          </p:cNvPr>
          <p:cNvPicPr>
            <a:picLocks noChangeAspect="1"/>
          </p:cNvPicPr>
          <p:nvPr userDrawn="1"/>
        </p:nvPicPr>
        <p:blipFill>
          <a:blip r:embed="rId2"/>
          <a:srcRect/>
          <a:stretch/>
        </p:blipFill>
        <p:spPr>
          <a:xfrm>
            <a:off x="11156300" y="6381168"/>
            <a:ext cx="803448" cy="263277"/>
          </a:xfrm>
          <a:prstGeom prst="rect">
            <a:avLst/>
          </a:prstGeom>
        </p:spPr>
      </p:pic>
    </p:spTree>
    <p:extLst>
      <p:ext uri="{BB962C8B-B14F-4D97-AF65-F5344CB8AC3E}">
        <p14:creationId xmlns:p14="http://schemas.microsoft.com/office/powerpoint/2010/main" val="423119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 uri="{C183D7F6-B498-43B3-948B-1728B52AA6E4}">
                <adec:decorative xmlns:adec="http://schemas.microsoft.com/office/drawing/2017/decorative" val="1"/>
              </a:ext>
            </a:extLst>
          </p:cNvPr>
          <p:cNvSpPr/>
          <p:nvPr userDrawn="1"/>
        </p:nvSpPr>
        <p:spPr>
          <a:xfrm>
            <a:off x="6410325" y="-4078"/>
            <a:ext cx="5787773"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 uri="{C183D7F6-B498-43B3-948B-1728B52AA6E4}">
                <adec:decorative xmlns:adec="http://schemas.microsoft.com/office/drawing/2017/decorative" val="1"/>
              </a:ext>
            </a:extLst>
          </p:cNvPr>
          <p:cNvSpPr/>
          <p:nvPr userDrawn="1"/>
        </p:nvSpPr>
        <p:spPr>
          <a:xfrm>
            <a:off x="1524" y="1031500"/>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 uri="{C183D7F6-B498-43B3-948B-1728B52AA6E4}">
                <adec:decorative xmlns:adec="http://schemas.microsoft.com/office/drawing/2017/decorative" val="1"/>
              </a:ext>
            </a:extLst>
          </p:cNvPr>
          <p:cNvSpPr/>
          <p:nvPr userDrawn="1"/>
        </p:nvSpPr>
        <p:spPr>
          <a:xfrm>
            <a:off x="6446677" y="1095508"/>
            <a:ext cx="5742273"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8EC5ED-FCAE-682A-C050-58786819ECD3}"/>
              </a:ext>
            </a:extLst>
          </p:cNvPr>
          <p:cNvSpPr>
            <a:spLocks noGrp="1"/>
          </p:cNvSpPr>
          <p:nvPr>
            <p:ph type="title"/>
          </p:nvPr>
        </p:nvSpPr>
        <p:spPr>
          <a:xfrm>
            <a:off x="6757416" y="1316736"/>
            <a:ext cx="5120640" cy="3392424"/>
          </a:xfrm>
        </p:spPr>
        <p:txBody>
          <a:bodyPr anchor="b"/>
          <a:lstStyle>
            <a:lvl1pPr>
              <a:lnSpc>
                <a:spcPct val="100000"/>
              </a:lnSpc>
              <a:defRPr/>
            </a:lvl1pPr>
          </a:lstStyle>
          <a:p>
            <a:r>
              <a:rPr lang="en-US"/>
              <a:t>Click to edit Master title style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6749828" y="4816366"/>
            <a:ext cx="5125300" cy="1068929"/>
          </a:xfrm>
        </p:spPr>
        <p:txBody>
          <a:bodyPr anchor="t" anchorCtr="0">
            <a:noAutofit/>
          </a:bodyPr>
          <a:lstStyle>
            <a:lvl1pPr marL="0" indent="0">
              <a:lnSpc>
                <a:spcPct val="100000"/>
              </a:lnSpc>
              <a:buNone/>
              <a:defRPr sz="2000" b="0"/>
            </a:lvl1pPr>
          </a:lstStyle>
          <a:p>
            <a:r>
              <a:rPr lang="en-US" sz="2000" dirty="0">
                <a:solidFill>
                  <a:schemeClr val="tx2"/>
                </a:solidFill>
              </a:rPr>
              <a:t>Click to add subtitle</a:t>
            </a:r>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p:nvPr>
        </p:nvSpPr>
        <p:spPr>
          <a:xfrm>
            <a:off x="-6099" y="1095509"/>
            <a:ext cx="6391656" cy="5016892"/>
          </a:xfrm>
        </p:spPr>
        <p:txBody>
          <a:bodyPr anchor="t">
            <a:normAutofit/>
          </a:bodyPr>
          <a:lstStyle>
            <a:lvl1pPr marL="0" indent="0" algn="ctr">
              <a:buNone/>
              <a:defRPr sz="1400"/>
            </a:lvl1pPr>
          </a:lstStyle>
          <a:p>
            <a:r>
              <a:rPr lang="en-US" dirty="0"/>
              <a:t>Click icon to add picture</a:t>
            </a:r>
          </a:p>
        </p:txBody>
      </p:sp>
      <p:sp>
        <p:nvSpPr>
          <p:cNvPr id="32" name="Rectangle 31">
            <a:extLst>
              <a:ext uri="{FF2B5EF4-FFF2-40B4-BE49-F238E27FC236}">
                <a16:creationId xmlns:a16="http://schemas.microsoft.com/office/drawing/2014/main" id="{247A5DB4-1ED7-4630-89AF-F1802E44EF89}"/>
              </a:ext>
              <a:ext uri="{C183D7F6-B498-43B3-948B-1728B52AA6E4}">
                <adec:decorative xmlns:adec="http://schemas.microsoft.com/office/drawing/2017/decorative" val="1"/>
              </a:ext>
            </a:extLst>
          </p:cNvPr>
          <p:cNvSpPr/>
          <p:nvPr userDrawn="1"/>
        </p:nvSpPr>
        <p:spPr>
          <a:xfrm>
            <a:off x="0" y="6144405"/>
            <a:ext cx="644667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 uri="{C183D7F6-B498-43B3-948B-1728B52AA6E4}">
                <adec:decorative xmlns:adec="http://schemas.microsoft.com/office/drawing/2017/decorative" val="1"/>
              </a:ext>
            </a:extLst>
          </p:cNvPr>
          <p:cNvSpPr/>
          <p:nvPr userDrawn="1"/>
        </p:nvSpPr>
        <p:spPr>
          <a:xfrm>
            <a:off x="6446677" y="6167615"/>
            <a:ext cx="5742273"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 uri="{C183D7F6-B498-43B3-948B-1728B52AA6E4}">
                <adec:decorative xmlns:adec="http://schemas.microsoft.com/office/drawing/2017/decorative" val="1"/>
              </a:ext>
            </a:extLst>
          </p:cNvPr>
          <p:cNvSpPr/>
          <p:nvPr userDrawn="1"/>
        </p:nvSpPr>
        <p:spPr>
          <a:xfrm>
            <a:off x="1524" y="6112249"/>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 uri="{C183D7F6-B498-43B3-948B-1728B52AA6E4}">
                <adec:decorative xmlns:adec="http://schemas.microsoft.com/office/drawing/2017/decorative" val="1"/>
              </a:ext>
            </a:extLst>
          </p:cNvPr>
          <p:cNvSpPr/>
          <p:nvPr userDrawn="1"/>
        </p:nvSpPr>
        <p:spPr>
          <a:xfrm>
            <a:off x="637949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790698-32C4-FB64-2A98-078BBA04D194}"/>
              </a:ext>
            </a:extLst>
          </p:cNvPr>
          <p:cNvPicPr>
            <a:picLocks noChangeAspect="1"/>
          </p:cNvPicPr>
          <p:nvPr userDrawn="1"/>
        </p:nvPicPr>
        <p:blipFill>
          <a:blip r:embed="rId2"/>
          <a:srcRect/>
          <a:stretch/>
        </p:blipFill>
        <p:spPr>
          <a:xfrm>
            <a:off x="11156300" y="6381168"/>
            <a:ext cx="803448" cy="263277"/>
          </a:xfrm>
          <a:prstGeom prst="rect">
            <a:avLst/>
          </a:prstGeom>
        </p:spPr>
      </p:pic>
    </p:spTree>
    <p:extLst>
      <p:ext uri="{BB962C8B-B14F-4D97-AF65-F5344CB8AC3E}">
        <p14:creationId xmlns:p14="http://schemas.microsoft.com/office/powerpoint/2010/main" val="408861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ent + Picture">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141023" y="167463"/>
            <a:ext cx="6408058" cy="1580890"/>
          </a:xfrm>
        </p:spPr>
        <p:txBody>
          <a:bodyPr anchor="b" anchorCtr="0">
            <a:noAutofit/>
          </a:bodyPr>
          <a:lstStyle>
            <a:lvl1pPr>
              <a:lnSpc>
                <a:spcPct val="100000"/>
              </a:lnSpc>
              <a:defRPr sz="3200"/>
            </a:lvl1pPr>
          </a:lstStyle>
          <a:p>
            <a:r>
              <a:rPr lang="en-US" dirty="0"/>
              <a:t>Click to add title</a:t>
            </a:r>
          </a:p>
        </p:txBody>
      </p:sp>
      <p:sp>
        <p:nvSpPr>
          <p:cNvPr id="4" name="Content Placeholder 3">
            <a:extLst>
              <a:ext uri="{FF2B5EF4-FFF2-40B4-BE49-F238E27FC236}">
                <a16:creationId xmlns:a16="http://schemas.microsoft.com/office/drawing/2014/main" id="{FFD78806-0532-B92A-4326-73941B4232E7}"/>
              </a:ext>
            </a:extLst>
          </p:cNvPr>
          <p:cNvSpPr>
            <a:spLocks noGrp="1"/>
          </p:cNvSpPr>
          <p:nvPr>
            <p:ph sz="quarter" idx="16" hasCustomPrompt="1"/>
          </p:nvPr>
        </p:nvSpPr>
        <p:spPr>
          <a:xfrm>
            <a:off x="0" y="0"/>
            <a:ext cx="4613275" cy="68580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DEB24183-BE19-B810-4EF4-D9959CAD150B}"/>
              </a:ext>
            </a:extLst>
          </p:cNvPr>
          <p:cNvSpPr>
            <a:spLocks noGrp="1"/>
          </p:cNvSpPr>
          <p:nvPr>
            <p:ph sz="quarter" idx="15" hasCustomPrompt="1"/>
          </p:nvPr>
        </p:nvSpPr>
        <p:spPr>
          <a:xfrm>
            <a:off x="5140405" y="1959427"/>
            <a:ext cx="6408665" cy="4161653"/>
          </a:xfrm>
        </p:spPr>
        <p:txBody>
          <a:bodyPr anchor="t">
            <a:normAutofit/>
          </a:bodyPr>
          <a:lstStyle>
            <a:lvl1pPr marL="0" indent="0">
              <a:lnSpc>
                <a:spcPct val="100000"/>
              </a:lnSpc>
              <a:spcAft>
                <a:spcPts val="600"/>
              </a:spcAft>
              <a:buNone/>
              <a:defRPr sz="1800" b="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A0E58C5-044E-39CC-ECDA-D90D2BBD90FE}"/>
              </a:ext>
            </a:extLst>
          </p:cNvPr>
          <p:cNvPicPr>
            <a:picLocks noChangeAspect="1"/>
          </p:cNvPicPr>
          <p:nvPr userDrawn="1"/>
        </p:nvPicPr>
        <p:blipFill>
          <a:blip r:embed="rId2"/>
          <a:srcRect/>
          <a:stretch/>
        </p:blipFill>
        <p:spPr>
          <a:xfrm>
            <a:off x="11156300" y="6381168"/>
            <a:ext cx="803448" cy="263277"/>
          </a:xfrm>
          <a:prstGeom prst="rect">
            <a:avLst/>
          </a:prstGeom>
        </p:spPr>
      </p:pic>
    </p:spTree>
    <p:extLst>
      <p:ext uri="{BB962C8B-B14F-4D97-AF65-F5344CB8AC3E}">
        <p14:creationId xmlns:p14="http://schemas.microsoft.com/office/powerpoint/2010/main" val="3064786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8" y="1034477"/>
            <a:ext cx="9380431" cy="2614551"/>
          </a:xfrm>
        </p:spPr>
        <p:txBody>
          <a:bodyPr anchor="b"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F94ADB5-E70F-B672-CBEB-D8194AEA79D5}"/>
              </a:ext>
            </a:extLst>
          </p:cNvPr>
          <p:cNvSpPr>
            <a:spLocks noGrp="1"/>
          </p:cNvSpPr>
          <p:nvPr>
            <p:ph type="body" sz="quarter" idx="10" hasCustomPrompt="1"/>
          </p:nvPr>
        </p:nvSpPr>
        <p:spPr>
          <a:xfrm>
            <a:off x="1386177" y="3649028"/>
            <a:ext cx="9380431" cy="2164715"/>
          </a:xfrm>
        </p:spPr>
        <p:txBody>
          <a:bodyPr anchor="t"/>
          <a:lstStyle>
            <a:lvl1pPr marL="0" indent="0">
              <a:lnSpc>
                <a:spcPct val="125000"/>
              </a:lnSpc>
              <a:buNone/>
              <a:defRPr lang="en-US" sz="2400" b="0" kern="1200" spc="150" baseline="0" dirty="0" smtClean="0">
                <a:solidFill>
                  <a:schemeClr val="bg1"/>
                </a:solidFill>
                <a:latin typeface="+mn-lt"/>
                <a:ea typeface="+mn-ea"/>
                <a:cs typeface="+mn-cs"/>
              </a:defRPr>
            </a:lvl1pPr>
            <a:lvl2pPr>
              <a:defRPr lang="en-US" sz="2400" b="0" kern="1200" spc="150" baseline="0" dirty="0" smtClean="0">
                <a:solidFill>
                  <a:schemeClr val="bg1"/>
                </a:solidFill>
                <a:latin typeface="+mn-lt"/>
                <a:ea typeface="+mn-ea"/>
                <a:cs typeface="+mn-cs"/>
              </a:defRPr>
            </a:lvl2pPr>
            <a:lvl3pPr>
              <a:defRPr lang="en-US" sz="2400" b="0" kern="1200" spc="150" baseline="0" dirty="0" smtClean="0">
                <a:solidFill>
                  <a:schemeClr val="bg1"/>
                </a:solidFill>
                <a:latin typeface="+mn-lt"/>
                <a:ea typeface="+mn-ea"/>
                <a:cs typeface="+mn-cs"/>
              </a:defRPr>
            </a:lvl3pPr>
            <a:lvl4pPr>
              <a:defRPr lang="en-US" sz="2400" b="0" kern="1200" spc="150" baseline="0" dirty="0" smtClean="0">
                <a:solidFill>
                  <a:schemeClr val="bg1"/>
                </a:solidFill>
                <a:latin typeface="+mn-lt"/>
                <a:ea typeface="+mn-ea"/>
                <a:cs typeface="+mn-cs"/>
              </a:defRPr>
            </a:lvl4pPr>
            <a:lvl5pPr>
              <a:defRPr lang="en-US" sz="2400" b="0" kern="1200" spc="150" baseline="0" dirty="0">
                <a:solidFill>
                  <a:schemeClr val="bg1"/>
                </a:solidFill>
                <a:latin typeface="+mn-lt"/>
                <a:ea typeface="+mn-ea"/>
                <a:cs typeface="+mn-cs"/>
              </a:defRPr>
            </a:lvl5pPr>
          </a:lstStyle>
          <a:p>
            <a:pPr lvl="0"/>
            <a:r>
              <a:rPr lang="en-US" dirty="0"/>
              <a:t>Click to add text</a:t>
            </a:r>
          </a:p>
        </p:txBody>
      </p:sp>
      <p:pic>
        <p:nvPicPr>
          <p:cNvPr id="7" name="Picture 6">
            <a:extLst>
              <a:ext uri="{FF2B5EF4-FFF2-40B4-BE49-F238E27FC236}">
                <a16:creationId xmlns:a16="http://schemas.microsoft.com/office/drawing/2014/main" id="{05B8C77F-5CAC-84AF-C4DD-8695367217FC}"/>
              </a:ext>
            </a:extLst>
          </p:cNvPr>
          <p:cNvPicPr>
            <a:picLocks noChangeAspect="1"/>
          </p:cNvPicPr>
          <p:nvPr userDrawn="1"/>
        </p:nvPicPr>
        <p:blipFill>
          <a:blip r:embed="rId2"/>
          <a:srcRect/>
          <a:stretch/>
        </p:blipFill>
        <p:spPr>
          <a:xfrm>
            <a:off x="11372647" y="6120398"/>
            <a:ext cx="478852" cy="625168"/>
          </a:xfrm>
          <a:prstGeom prst="rect">
            <a:avLst/>
          </a:prstGeom>
        </p:spPr>
      </p:pic>
    </p:spTree>
    <p:extLst>
      <p:ext uri="{BB962C8B-B14F-4D97-AF65-F5344CB8AC3E}">
        <p14:creationId xmlns:p14="http://schemas.microsoft.com/office/powerpoint/2010/main" val="18230590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2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 uri="{C183D7F6-B498-43B3-948B-1728B52AA6E4}">
                <adec:decorative xmlns:adec="http://schemas.microsoft.com/office/drawing/2017/decorative" val="1"/>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 uri="{C183D7F6-B498-43B3-948B-1728B52AA6E4}">
                <adec:decorative xmlns:adec="http://schemas.microsoft.com/office/drawing/2017/decorative" val="1"/>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3752"/>
            <a:ext cx="10013709" cy="103327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15" name="Content Placeholder 2">
            <a:extLst>
              <a:ext uri="{FF2B5EF4-FFF2-40B4-BE49-F238E27FC236}">
                <a16:creationId xmlns:a16="http://schemas.microsoft.com/office/drawing/2014/main" id="{5778233C-CCEC-FC64-A709-616569B37D23}"/>
              </a:ext>
            </a:extLst>
          </p:cNvPr>
          <p:cNvSpPr>
            <a:spLocks noGrp="1"/>
          </p:cNvSpPr>
          <p:nvPr>
            <p:ph sz="quarter" idx="18" hasCustomPrompt="1"/>
          </p:nvPr>
        </p:nvSpPr>
        <p:spPr>
          <a:xfrm>
            <a:off x="1542563"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67FEFA15-354D-6389-9102-922A664A73AE}"/>
              </a:ext>
            </a:extLst>
          </p:cNvPr>
          <p:cNvSpPr>
            <a:spLocks noGrp="1"/>
          </p:cNvSpPr>
          <p:nvPr>
            <p:ph sz="quarter" idx="19" hasCustomPrompt="1"/>
          </p:nvPr>
        </p:nvSpPr>
        <p:spPr>
          <a:xfrm>
            <a:off x="6966630"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D874FDF0-F4BE-433D-86EE-9E1832D4388B}"/>
              </a:ext>
              <a:ext uri="{C183D7F6-B498-43B3-948B-1728B52AA6E4}">
                <adec:decorative xmlns:adec="http://schemas.microsoft.com/office/drawing/2017/decorative" val="1"/>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1D87A96-3FED-EE35-6326-065289754711}"/>
              </a:ext>
            </a:extLst>
          </p:cNvPr>
          <p:cNvPicPr>
            <a:picLocks noChangeAspect="1"/>
          </p:cNvPicPr>
          <p:nvPr userDrawn="1"/>
        </p:nvPicPr>
        <p:blipFill>
          <a:blip r:embed="rId2"/>
          <a:srcRect/>
          <a:stretch/>
        </p:blipFill>
        <p:spPr>
          <a:xfrm>
            <a:off x="11156300" y="6381168"/>
            <a:ext cx="803448" cy="263277"/>
          </a:xfrm>
          <a:prstGeom prst="rect">
            <a:avLst/>
          </a:prstGeom>
        </p:spPr>
      </p:pic>
    </p:spTree>
    <p:extLst>
      <p:ext uri="{BB962C8B-B14F-4D97-AF65-F5344CB8AC3E}">
        <p14:creationId xmlns:p14="http://schemas.microsoft.com/office/powerpoint/2010/main" val="2353140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48280A4-BEBF-0C3A-E667-C0C9B89619D1}"/>
              </a:ext>
            </a:extLst>
          </p:cNvPr>
          <p:cNvPicPr>
            <a:picLocks noChangeAspect="1"/>
          </p:cNvPicPr>
          <p:nvPr userDrawn="1"/>
        </p:nvPicPr>
        <p:blipFill>
          <a:blip r:embed="rId2"/>
          <a:srcRect/>
          <a:stretch/>
        </p:blipFill>
        <p:spPr>
          <a:xfrm>
            <a:off x="11156300" y="6381168"/>
            <a:ext cx="803448" cy="263277"/>
          </a:xfrm>
          <a:prstGeom prst="rect">
            <a:avLst/>
          </a:prstGeom>
        </p:spPr>
      </p:pic>
    </p:spTree>
    <p:extLst>
      <p:ext uri="{BB962C8B-B14F-4D97-AF65-F5344CB8AC3E}">
        <p14:creationId xmlns:p14="http://schemas.microsoft.com/office/powerpoint/2010/main" val="981933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0" y="0"/>
            <a:ext cx="4016188"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988518"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4506511" y="1393926"/>
            <a:ext cx="7042570" cy="1626225"/>
          </a:xfrm>
        </p:spPr>
        <p:txBody>
          <a:bodyPr anchor="b" anchorCtr="0">
            <a:noAutofit/>
          </a:bodyPr>
          <a:lstStyle>
            <a:lvl1pPr>
              <a:lnSpc>
                <a:spcPct val="100000"/>
              </a:lnSpc>
              <a:defRPr sz="3200"/>
            </a:lvl1pPr>
          </a:lstStyle>
          <a:p>
            <a:r>
              <a:rPr lang="en-US" dirty="0"/>
              <a:t>Click to add title</a:t>
            </a:r>
          </a:p>
        </p:txBody>
      </p:sp>
      <p:sp>
        <p:nvSpPr>
          <p:cNvPr id="2" name="Content Placeholder 2">
            <a:extLst>
              <a:ext uri="{FF2B5EF4-FFF2-40B4-BE49-F238E27FC236}">
                <a16:creationId xmlns:a16="http://schemas.microsoft.com/office/drawing/2014/main" id="{FEF27B53-079D-232F-8AA5-ED461B34E8D2}"/>
              </a:ext>
            </a:extLst>
          </p:cNvPr>
          <p:cNvSpPr>
            <a:spLocks noGrp="1"/>
          </p:cNvSpPr>
          <p:nvPr>
            <p:ph sz="quarter" idx="16" hasCustomPrompt="1"/>
          </p:nvPr>
        </p:nvSpPr>
        <p:spPr>
          <a:xfrm>
            <a:off x="4506741" y="3153103"/>
            <a:ext cx="7042335" cy="2648312"/>
          </a:xfrm>
        </p:spPr>
        <p:txBody>
          <a:bodyPr anchor="t">
            <a:normAutofit/>
          </a:bodyPr>
          <a:lstStyle>
            <a:lvl1pPr marL="0" indent="0">
              <a:lnSpc>
                <a:spcPct val="125000"/>
              </a:lnSpc>
              <a:spcAft>
                <a:spcPts val="600"/>
              </a:spcAft>
              <a:buNone/>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4041913" y="6144405"/>
            <a:ext cx="8150087" cy="713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0"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3986412"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9AC32C5-0896-23C5-C1A4-1AF1F0AFA249}"/>
              </a:ext>
            </a:extLst>
          </p:cNvPr>
          <p:cNvPicPr>
            <a:picLocks noChangeAspect="1"/>
          </p:cNvPicPr>
          <p:nvPr userDrawn="1"/>
        </p:nvPicPr>
        <p:blipFill>
          <a:blip r:embed="rId2"/>
          <a:srcRect/>
          <a:stretch/>
        </p:blipFill>
        <p:spPr>
          <a:xfrm>
            <a:off x="11155197" y="6401523"/>
            <a:ext cx="786197" cy="257624"/>
          </a:xfrm>
          <a:prstGeom prst="rect">
            <a:avLst/>
          </a:prstGeom>
        </p:spPr>
      </p:pic>
    </p:spTree>
    <p:extLst>
      <p:ext uri="{BB962C8B-B14F-4D97-AF65-F5344CB8AC3E}">
        <p14:creationId xmlns:p14="http://schemas.microsoft.com/office/powerpoint/2010/main" val="147009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917A63C3-C988-9890-4D12-AB46774B0D42}"/>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2322858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848455"/>
            <a:ext cx="5102365" cy="2601914"/>
          </a:xfrm>
        </p:spPr>
        <p:txBody>
          <a:bodyPr tIns="182880" anchor="ctr" anchorCtr="0">
            <a:noAutofit/>
          </a:bodyPr>
          <a:lstStyle>
            <a:lvl1pPr>
              <a:lnSpc>
                <a:spcPct val="100000"/>
              </a:lnSpc>
              <a:defRPr sz="3200" cap="all" baseline="0">
                <a:solidFill>
                  <a:schemeClr val="bg1"/>
                </a:solidFill>
              </a:defRPr>
            </a:lvl1pPr>
          </a:lstStyle>
          <a:p>
            <a:r>
              <a:rPr lang="en-US" dirty="0">
                <a:solidFill>
                  <a:schemeClr val="bg1"/>
                </a:solidFill>
              </a:rPr>
              <a:t>CLICK TO ADD TITLE</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ctr">
            <a:normAutofit/>
          </a:bodyPr>
          <a:lstStyle>
            <a:lvl1pPr marL="0" indent="0">
              <a:lnSpc>
                <a:spcPct val="100000"/>
              </a:lnSpc>
              <a:spcAft>
                <a:spcPts val="600"/>
              </a:spcAft>
              <a:buNone/>
              <a:defRPr sz="1800" b="0"/>
            </a:lvl1pPr>
          </a:lstStyle>
          <a:p>
            <a:r>
              <a:rPr lang="en-US" dirty="0"/>
              <a:t>Click to add text</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0557ABF-B75C-BD78-1A04-E483A57A9491}"/>
              </a:ext>
              <a:ext uri="{C183D7F6-B498-43B3-948B-1728B52AA6E4}">
                <adec:decorative xmlns:adec="http://schemas.microsoft.com/office/drawing/2017/decorative" val="1"/>
              </a:ext>
            </a:extLst>
          </p:cNvPr>
          <p:cNvSpPr/>
          <p:nvPr userDrawn="1"/>
        </p:nvSpPr>
        <p:spPr>
          <a:xfrm>
            <a:off x="1067712" y="0"/>
            <a:ext cx="5728216" cy="84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926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2B96B136-9299-418C-6CF6-93D5F2C7422C}"/>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171539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121E6AD4-013A-C2F5-6FE6-5C3DD5B39F37}"/>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244702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0BBB0B24-9849-6F60-F540-E5EE033DCE88}"/>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74904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9/8/20XX</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 useBgFill="1">
        <p:nvSpPr>
          <p:cNvPr id="6" name="Rectangle 5">
            <a:extLst>
              <a:ext uri="{FF2B5EF4-FFF2-40B4-BE49-F238E27FC236}">
                <a16:creationId xmlns:a16="http://schemas.microsoft.com/office/drawing/2014/main" id="{6F5F9A18-5EC8-A45F-A3FC-C12C265A8938}"/>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3EAA1D2-E4F2-4387-B308-7FD35AC6760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238EC0-A96A-1700-664E-93F96A2D2B7A}"/>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82A6BD2-2FAE-5D12-3F98-3D0977175862}"/>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8964289-015B-9BD8-D45F-4562EEA84C35}"/>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4B93A7E-238D-C1E2-0BC5-8782D547F89B}"/>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0083BA5-059F-1B46-E1E2-FEBA6A6F255E}"/>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62DC968-0234-33F4-3B1A-BE8CDD6438A5}"/>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778FD3F-26F4-F5E4-19B6-1205A06CF04A}"/>
              </a:ext>
            </a:extLst>
          </p:cNvPr>
          <p:cNvPicPr>
            <a:picLocks noChangeAspect="1"/>
          </p:cNvPicPr>
          <p:nvPr userDrawn="1"/>
        </p:nvPicPr>
        <p:blipFill>
          <a:blip r:embed="rId2"/>
          <a:srcRect/>
          <a:stretch/>
        </p:blipFill>
        <p:spPr>
          <a:xfrm>
            <a:off x="11411081" y="6161441"/>
            <a:ext cx="466414" cy="541949"/>
          </a:xfrm>
          <a:prstGeom prst="rect">
            <a:avLst/>
          </a:prstGeom>
        </p:spPr>
      </p:pic>
    </p:spTree>
    <p:extLst>
      <p:ext uri="{BB962C8B-B14F-4D97-AF65-F5344CB8AC3E}">
        <p14:creationId xmlns:p14="http://schemas.microsoft.com/office/powerpoint/2010/main" val="67031742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A2A46-58F5-4B6B-A8C9-D02DFEEAF2F2}"/>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250723942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0579D66A-CE9A-DEED-9618-77554A39AE14}"/>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20642501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98A63733-307F-F71D-89F3-9FCC1E94F507}"/>
              </a:ext>
            </a:extLst>
          </p:cNvPr>
          <p:cNvPicPr>
            <a:picLocks noChangeAspect="1"/>
          </p:cNvPicPr>
          <p:nvPr userDrawn="1"/>
        </p:nvPicPr>
        <p:blipFill>
          <a:blip r:embed="rId2"/>
          <a:srcRect/>
          <a:stretch/>
        </p:blipFill>
        <p:spPr>
          <a:xfrm>
            <a:off x="11104901" y="6381168"/>
            <a:ext cx="906246" cy="263277"/>
          </a:xfrm>
          <a:prstGeom prst="rect">
            <a:avLst/>
          </a:prstGeom>
        </p:spPr>
      </p:pic>
    </p:spTree>
    <p:extLst>
      <p:ext uri="{BB962C8B-B14F-4D97-AF65-F5344CB8AC3E}">
        <p14:creationId xmlns:p14="http://schemas.microsoft.com/office/powerpoint/2010/main" val="44759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9/8/20XX</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6060022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2" r:id="rId14"/>
    <p:sldLayoutId id="2147483893" r:id="rId15"/>
    <p:sldLayoutId id="2147483894" r:id="rId16"/>
    <p:sldLayoutId id="2147483895" r:id="rId17"/>
    <p:sldLayoutId id="2147483896" r:id="rId18"/>
    <p:sldLayoutId id="2147483897" r:id="rId19"/>
    <p:sldLayoutId id="2147483901"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274114" y="3764313"/>
            <a:ext cx="9643772" cy="1886002"/>
          </a:xfrm>
        </p:spPr>
        <p:txBody>
          <a:bodyPr vert="horz" lIns="109728" tIns="109728" rIns="109728" bIns="91440" rtlCol="0" anchor="ctr">
            <a:normAutofit/>
          </a:bodyPr>
          <a:lstStyle/>
          <a:p>
            <a:r>
              <a:rPr lang="en-US" sz="3000" dirty="0"/>
              <a:t>Rules &amp; Validation 2: Applying Rules in Real Workflows: From Intake to Approval</a:t>
            </a:r>
          </a:p>
        </p:txBody>
      </p:sp>
      <p:sp>
        <p:nvSpPr>
          <p:cNvPr id="4" name="Title 6">
            <a:extLst>
              <a:ext uri="{FF2B5EF4-FFF2-40B4-BE49-F238E27FC236}">
                <a16:creationId xmlns:a16="http://schemas.microsoft.com/office/drawing/2014/main" id="{B2E80520-3C23-AF9F-7E2E-07F0F8F270AE}"/>
              </a:ext>
            </a:extLst>
          </p:cNvPr>
          <p:cNvSpPr txBox="1">
            <a:spLocks/>
          </p:cNvSpPr>
          <p:nvPr/>
        </p:nvSpPr>
        <p:spPr>
          <a:xfrm>
            <a:off x="1386629" y="4126601"/>
            <a:ext cx="9643772" cy="1886002"/>
          </a:xfrm>
          <a:prstGeom prst="rect">
            <a:avLst/>
          </a:prstGeom>
        </p:spPr>
        <p:txBody>
          <a:bodyPr vert="horz" lIns="109728" tIns="109728" rIns="109728" bIns="91440" rtlCol="0" anchor="ctr" anchorCtr="0">
            <a:normAutofit/>
          </a:bodyPr>
          <a:lstStyle>
            <a:lvl1pPr algn="l" defTabSz="914400" rtl="0" eaLnBrk="1" latinLnBrk="0" hangingPunct="1">
              <a:lnSpc>
                <a:spcPct val="100000"/>
              </a:lnSpc>
              <a:spcBef>
                <a:spcPct val="0"/>
              </a:spcBef>
              <a:buNone/>
              <a:defRPr sz="4800" kern="1200" cap="all" baseline="0">
                <a:solidFill>
                  <a:schemeClr val="bg1"/>
                </a:solidFill>
                <a:latin typeface="+mj-lt"/>
                <a:ea typeface="+mj-ea"/>
                <a:cs typeface="+mj-cs"/>
              </a:defRPr>
            </a:lvl1pPr>
          </a:lstStyle>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18D1EF7-173F-AC06-247D-07A3A3CD74CD}"/>
              </a:ext>
            </a:extLst>
          </p:cNvPr>
          <p:cNvPicPr>
            <a:picLocks noChangeAspect="1"/>
          </p:cNvPicPr>
          <p:nvPr/>
        </p:nvPicPr>
        <p:blipFill>
          <a:blip r:embed="rId3"/>
          <a:srcRect/>
          <a:stretch/>
        </p:blipFill>
        <p:spPr>
          <a:xfrm>
            <a:off x="8642532" y="1207685"/>
            <a:ext cx="1790057" cy="2289608"/>
          </a:xfrm>
          <a:prstGeom prst="rect">
            <a:avLst/>
          </a:prstGeom>
        </p:spPr>
      </p:pic>
    </p:spTree>
    <p:extLst>
      <p:ext uri="{BB962C8B-B14F-4D97-AF65-F5344CB8AC3E}">
        <p14:creationId xmlns:p14="http://schemas.microsoft.com/office/powerpoint/2010/main" val="23239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7DD7-7027-D8DB-BCCD-A92BA9B38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A3204-3ED5-26DC-19CF-092F925A795F}"/>
              </a:ext>
            </a:extLst>
          </p:cNvPr>
          <p:cNvSpPr>
            <a:spLocks noGrp="1"/>
          </p:cNvSpPr>
          <p:nvPr>
            <p:ph type="title"/>
          </p:nvPr>
        </p:nvSpPr>
        <p:spPr>
          <a:xfrm>
            <a:off x="6678678" y="231907"/>
            <a:ext cx="5120640" cy="609341"/>
          </a:xfrm>
        </p:spPr>
        <p:txBody>
          <a:bodyPr>
            <a:normAutofit/>
          </a:bodyPr>
          <a:lstStyle/>
          <a:p>
            <a:r>
              <a:rPr lang="en-US" sz="3200" dirty="0">
                <a:solidFill>
                  <a:schemeClr val="bg1"/>
                </a:solidFill>
              </a:rPr>
              <a:t>Conditions Engine</a:t>
            </a:r>
          </a:p>
        </p:txBody>
      </p:sp>
      <p:sp>
        <p:nvSpPr>
          <p:cNvPr id="7" name="Subtitle 6">
            <a:extLst>
              <a:ext uri="{FF2B5EF4-FFF2-40B4-BE49-F238E27FC236}">
                <a16:creationId xmlns:a16="http://schemas.microsoft.com/office/drawing/2014/main" id="{E7FC0E7C-3020-784D-287F-EB4720614DBB}"/>
              </a:ext>
            </a:extLst>
          </p:cNvPr>
          <p:cNvSpPr>
            <a:spLocks noGrp="1"/>
          </p:cNvSpPr>
          <p:nvPr>
            <p:ph type="subTitle" idx="1"/>
          </p:nvPr>
        </p:nvSpPr>
        <p:spPr>
          <a:xfrm>
            <a:off x="64008" y="1124712"/>
            <a:ext cx="6272783" cy="4926994"/>
          </a:xfrm>
        </p:spPr>
        <p:txBody>
          <a:bodyPr anchor="ctr"/>
          <a:lstStyle/>
          <a:p>
            <a:r>
              <a:rPr lang="en-US" sz="2400" dirty="0"/>
              <a:t>Condition Types:</a:t>
            </a:r>
          </a:p>
          <a:p>
            <a:r>
              <a:rPr lang="en-US" sz="2400" dirty="0"/>
              <a:t>(Prior to Documents (PTD), Prior to Funding (PTF), Submission, or Suspension)</a:t>
            </a:r>
          </a:p>
          <a:p>
            <a:endParaRPr lang="en-US" sz="2400" dirty="0"/>
          </a:p>
          <a:p>
            <a:r>
              <a:rPr lang="en-US" sz="2400" dirty="0"/>
              <a:t>Condition Category: </a:t>
            </a:r>
          </a:p>
          <a:p>
            <a:r>
              <a:rPr lang="en-US" sz="2400" dirty="0"/>
              <a:t>(Appraisal, Assets, Credit, Income, Closing, or Property)</a:t>
            </a:r>
          </a:p>
          <a:p>
            <a:endParaRPr lang="en-US" sz="2400" dirty="0"/>
          </a:p>
          <a:p>
            <a:r>
              <a:rPr lang="en-US" sz="2400" dirty="0"/>
              <a:t>*Who is authorized to clear each condition within the workflow.</a:t>
            </a:r>
          </a:p>
          <a:p>
            <a:endParaRPr lang="en-US" sz="2600" dirty="0"/>
          </a:p>
        </p:txBody>
      </p:sp>
      <p:pic>
        <p:nvPicPr>
          <p:cNvPr id="9" name="Picture 8">
            <a:extLst>
              <a:ext uri="{FF2B5EF4-FFF2-40B4-BE49-F238E27FC236}">
                <a16:creationId xmlns:a16="http://schemas.microsoft.com/office/drawing/2014/main" id="{0D876F80-0EDA-4843-2AB3-A55B45491AC7}"/>
              </a:ext>
            </a:extLst>
          </p:cNvPr>
          <p:cNvPicPr>
            <a:picLocks noChangeAspect="1"/>
          </p:cNvPicPr>
          <p:nvPr/>
        </p:nvPicPr>
        <p:blipFill>
          <a:blip r:embed="rId2"/>
          <a:stretch>
            <a:fillRect/>
          </a:stretch>
        </p:blipFill>
        <p:spPr>
          <a:xfrm>
            <a:off x="6400800" y="1034716"/>
            <a:ext cx="5791200" cy="5016990"/>
          </a:xfrm>
          <a:prstGeom prst="rect">
            <a:avLst/>
          </a:prstGeom>
        </p:spPr>
      </p:pic>
    </p:spTree>
    <p:extLst>
      <p:ext uri="{BB962C8B-B14F-4D97-AF65-F5344CB8AC3E}">
        <p14:creationId xmlns:p14="http://schemas.microsoft.com/office/powerpoint/2010/main" val="21492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E6B36-DBE8-EA08-4A5B-DCF10BE4E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34E8B-44F1-48B0-C225-F64A1019D9B9}"/>
              </a:ext>
            </a:extLst>
          </p:cNvPr>
          <p:cNvSpPr>
            <a:spLocks noGrp="1"/>
          </p:cNvSpPr>
          <p:nvPr>
            <p:ph type="title"/>
          </p:nvPr>
        </p:nvSpPr>
        <p:spPr>
          <a:xfrm>
            <a:off x="1057551" y="989855"/>
            <a:ext cx="10076897" cy="1216152"/>
          </a:xfrm>
        </p:spPr>
        <p:txBody>
          <a:bodyPr anchor="ctr">
            <a:normAutofit/>
          </a:bodyPr>
          <a:lstStyle/>
          <a:p>
            <a:r>
              <a:rPr lang="en-US" dirty="0"/>
              <a:t>Analyzer Engine</a:t>
            </a:r>
          </a:p>
        </p:txBody>
      </p:sp>
      <p:sp>
        <p:nvSpPr>
          <p:cNvPr id="6" name="Content Placeholder 5">
            <a:extLst>
              <a:ext uri="{FF2B5EF4-FFF2-40B4-BE49-F238E27FC236}">
                <a16:creationId xmlns:a16="http://schemas.microsoft.com/office/drawing/2014/main" id="{29595D42-5F96-B854-822A-D6971FDCB562}"/>
              </a:ext>
            </a:extLst>
          </p:cNvPr>
          <p:cNvSpPr>
            <a:spLocks noGrp="1"/>
          </p:cNvSpPr>
          <p:nvPr>
            <p:ph sz="quarter" idx="18"/>
          </p:nvPr>
        </p:nvSpPr>
        <p:spPr>
          <a:xfrm>
            <a:off x="1161288" y="2276856"/>
            <a:ext cx="9973160" cy="4425696"/>
          </a:xfrm>
        </p:spPr>
        <p:txBody>
          <a:bodyPr anchor="ctr">
            <a:normAutofit/>
          </a:bodyPr>
          <a:lstStyle/>
          <a:p>
            <a:r>
              <a:rPr lang="en-US" sz="2600" dirty="0"/>
              <a:t>The analyzer engine can compare loan data to guidelines at the click of a button. </a:t>
            </a:r>
          </a:p>
        </p:txBody>
      </p:sp>
    </p:spTree>
    <p:extLst>
      <p:ext uri="{BB962C8B-B14F-4D97-AF65-F5344CB8AC3E}">
        <p14:creationId xmlns:p14="http://schemas.microsoft.com/office/powerpoint/2010/main" val="160517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D9DAB-F3F4-BD3B-0C4A-9246EC9DA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7F88C-F7DE-989F-2962-15196EA6253D}"/>
              </a:ext>
            </a:extLst>
          </p:cNvPr>
          <p:cNvSpPr>
            <a:spLocks noGrp="1"/>
          </p:cNvSpPr>
          <p:nvPr>
            <p:ph type="title"/>
          </p:nvPr>
        </p:nvSpPr>
        <p:spPr>
          <a:xfrm>
            <a:off x="6533680" y="324454"/>
            <a:ext cx="5120640" cy="648251"/>
          </a:xfrm>
        </p:spPr>
        <p:txBody>
          <a:bodyPr anchor="b">
            <a:normAutofit/>
          </a:bodyPr>
          <a:lstStyle/>
          <a:p>
            <a:r>
              <a:rPr lang="en-US" sz="3200" dirty="0">
                <a:solidFill>
                  <a:schemeClr val="bg1"/>
                </a:solidFill>
              </a:rPr>
              <a:t>Analyzer Engine</a:t>
            </a:r>
          </a:p>
        </p:txBody>
      </p:sp>
      <p:sp>
        <p:nvSpPr>
          <p:cNvPr id="7" name="Subtitle 6">
            <a:extLst>
              <a:ext uri="{FF2B5EF4-FFF2-40B4-BE49-F238E27FC236}">
                <a16:creationId xmlns:a16="http://schemas.microsoft.com/office/drawing/2014/main" id="{325A3703-69AC-61F0-6D4A-9C78DED6C298}"/>
              </a:ext>
            </a:extLst>
          </p:cNvPr>
          <p:cNvSpPr>
            <a:spLocks noGrp="1"/>
          </p:cNvSpPr>
          <p:nvPr>
            <p:ph type="subTitle" idx="1"/>
          </p:nvPr>
        </p:nvSpPr>
        <p:spPr>
          <a:xfrm>
            <a:off x="73152" y="1170432"/>
            <a:ext cx="6254496" cy="4941969"/>
          </a:xfrm>
        </p:spPr>
        <p:txBody>
          <a:bodyPr anchor="ctr">
            <a:normAutofit/>
          </a:bodyPr>
          <a:lstStyle/>
          <a:p>
            <a:r>
              <a:rPr lang="en-US" sz="2400" dirty="0"/>
              <a:t>The analyzer engine evaluates data contained in the 1003 loan application (Mismo 3.4 XML) as well as the credit report (credit XML). </a:t>
            </a:r>
          </a:p>
          <a:p>
            <a:endParaRPr lang="en-US" sz="2400" dirty="0"/>
          </a:p>
          <a:p>
            <a:r>
              <a:rPr lang="en-US" sz="2400" dirty="0"/>
              <a:t>Reviewing borrower information such as income, assets, credit events (bankruptcy, foreclosure, short sale, mortgage lates, etc.). </a:t>
            </a:r>
          </a:p>
        </p:txBody>
      </p:sp>
      <p:pic>
        <p:nvPicPr>
          <p:cNvPr id="9" name="Picture 8">
            <a:extLst>
              <a:ext uri="{FF2B5EF4-FFF2-40B4-BE49-F238E27FC236}">
                <a16:creationId xmlns:a16="http://schemas.microsoft.com/office/drawing/2014/main" id="{0CE92BF4-D9CE-FF0D-4711-C74C6BC190AC}"/>
              </a:ext>
            </a:extLst>
          </p:cNvPr>
          <p:cNvPicPr>
            <a:picLocks noChangeAspect="1"/>
          </p:cNvPicPr>
          <p:nvPr/>
        </p:nvPicPr>
        <p:blipFill>
          <a:blip r:embed="rId2"/>
          <a:stretch>
            <a:fillRect/>
          </a:stretch>
        </p:blipFill>
        <p:spPr>
          <a:xfrm>
            <a:off x="7221804" y="1095509"/>
            <a:ext cx="4063682" cy="5016892"/>
          </a:xfrm>
          <a:prstGeom prst="rect">
            <a:avLst/>
          </a:prstGeom>
          <a:noFill/>
        </p:spPr>
      </p:pic>
    </p:spTree>
    <p:extLst>
      <p:ext uri="{BB962C8B-B14F-4D97-AF65-F5344CB8AC3E}">
        <p14:creationId xmlns:p14="http://schemas.microsoft.com/office/powerpoint/2010/main" val="179780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E944-A567-B425-7C5D-6ABD5059B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9E30F-C004-0FB2-C81B-499100420C27}"/>
              </a:ext>
            </a:extLst>
          </p:cNvPr>
          <p:cNvSpPr>
            <a:spLocks noGrp="1"/>
          </p:cNvSpPr>
          <p:nvPr>
            <p:ph type="title"/>
          </p:nvPr>
        </p:nvSpPr>
        <p:spPr>
          <a:xfrm>
            <a:off x="6533680" y="324454"/>
            <a:ext cx="5120640" cy="648251"/>
          </a:xfrm>
        </p:spPr>
        <p:txBody>
          <a:bodyPr anchor="b">
            <a:normAutofit/>
          </a:bodyPr>
          <a:lstStyle/>
          <a:p>
            <a:r>
              <a:rPr lang="en-US" sz="3200" dirty="0">
                <a:solidFill>
                  <a:schemeClr val="bg1"/>
                </a:solidFill>
              </a:rPr>
              <a:t>Analyzer Engine</a:t>
            </a:r>
          </a:p>
        </p:txBody>
      </p:sp>
      <p:sp>
        <p:nvSpPr>
          <p:cNvPr id="7" name="Subtitle 6">
            <a:extLst>
              <a:ext uri="{FF2B5EF4-FFF2-40B4-BE49-F238E27FC236}">
                <a16:creationId xmlns:a16="http://schemas.microsoft.com/office/drawing/2014/main" id="{1166867A-A9CC-5235-9B6B-DE18225F9B9B}"/>
              </a:ext>
            </a:extLst>
          </p:cNvPr>
          <p:cNvSpPr>
            <a:spLocks noGrp="1"/>
          </p:cNvSpPr>
          <p:nvPr>
            <p:ph type="subTitle" idx="1"/>
          </p:nvPr>
        </p:nvSpPr>
        <p:spPr>
          <a:xfrm>
            <a:off x="73152" y="1170432"/>
            <a:ext cx="6254496" cy="4941969"/>
          </a:xfrm>
        </p:spPr>
        <p:txBody>
          <a:bodyPr anchor="ctr">
            <a:normAutofit/>
          </a:bodyPr>
          <a:lstStyle/>
          <a:p>
            <a:r>
              <a:rPr lang="en-US" sz="2400" dirty="0"/>
              <a:t>In addition to the standard fields within the loan application and credit report, the analyzer engine can also evaluate data that is considered out of band (information that is not on the 1003 application). </a:t>
            </a:r>
          </a:p>
          <a:p>
            <a:endParaRPr lang="en-US" sz="2400" dirty="0"/>
          </a:p>
          <a:p>
            <a:r>
              <a:rPr lang="en-US" sz="2400" dirty="0"/>
              <a:t>Rules can be written to mine for data that is in the 1003 application, credit report or out of band. </a:t>
            </a:r>
          </a:p>
          <a:p>
            <a:endParaRPr lang="en-US" sz="2400" dirty="0"/>
          </a:p>
        </p:txBody>
      </p:sp>
      <p:pic>
        <p:nvPicPr>
          <p:cNvPr id="9" name="Picture 8">
            <a:extLst>
              <a:ext uri="{FF2B5EF4-FFF2-40B4-BE49-F238E27FC236}">
                <a16:creationId xmlns:a16="http://schemas.microsoft.com/office/drawing/2014/main" id="{0B6F5E78-403B-3743-9920-BA341E3EE2C6}"/>
              </a:ext>
            </a:extLst>
          </p:cNvPr>
          <p:cNvPicPr>
            <a:picLocks noChangeAspect="1"/>
          </p:cNvPicPr>
          <p:nvPr/>
        </p:nvPicPr>
        <p:blipFill>
          <a:blip r:embed="rId2"/>
          <a:stretch>
            <a:fillRect/>
          </a:stretch>
        </p:blipFill>
        <p:spPr>
          <a:xfrm>
            <a:off x="7221804" y="1095509"/>
            <a:ext cx="4063682" cy="5016892"/>
          </a:xfrm>
          <a:prstGeom prst="rect">
            <a:avLst/>
          </a:prstGeom>
          <a:noFill/>
        </p:spPr>
      </p:pic>
    </p:spTree>
    <p:extLst>
      <p:ext uri="{BB962C8B-B14F-4D97-AF65-F5344CB8AC3E}">
        <p14:creationId xmlns:p14="http://schemas.microsoft.com/office/powerpoint/2010/main" val="257322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47F754B-5D92-B2B6-0324-C8E1564FBDE3}"/>
              </a:ext>
            </a:extLst>
          </p:cNvPr>
          <p:cNvGraphicFramePr/>
          <p:nvPr>
            <p:extLst>
              <p:ext uri="{D42A27DB-BD31-4B8C-83A1-F6EECF244321}">
                <p14:modId xmlns:p14="http://schemas.microsoft.com/office/powerpoint/2010/main" val="1398426530"/>
              </p:ext>
            </p:extLst>
          </p:nvPr>
        </p:nvGraphicFramePr>
        <p:xfrm>
          <a:off x="1535370" y="2590799"/>
          <a:ext cx="6448605" cy="371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4A979777-2BBE-CC74-50A0-FB53D1447973}"/>
              </a:ext>
            </a:extLst>
          </p:cNvPr>
          <p:cNvSpPr>
            <a:spLocks noGrp="1"/>
          </p:cNvSpPr>
          <p:nvPr>
            <p:ph type="title"/>
          </p:nvPr>
        </p:nvSpPr>
        <p:spPr/>
        <p:txBody>
          <a:bodyPr/>
          <a:lstStyle/>
          <a:p>
            <a:r>
              <a:rPr lang="en-US" dirty="0"/>
              <a:t>How can we help grow your business? </a:t>
            </a:r>
          </a:p>
        </p:txBody>
      </p:sp>
      <p:pic>
        <p:nvPicPr>
          <p:cNvPr id="13" name="Content Placeholder 12">
            <a:extLst>
              <a:ext uri="{FF2B5EF4-FFF2-40B4-BE49-F238E27FC236}">
                <a16:creationId xmlns:a16="http://schemas.microsoft.com/office/drawing/2014/main" id="{F7666143-2D75-4A2A-494C-10FCE2F68976}"/>
              </a:ext>
            </a:extLst>
          </p:cNvPr>
          <p:cNvPicPr>
            <a:picLocks noGrp="1" noChangeAspect="1"/>
          </p:cNvPicPr>
          <p:nvPr>
            <p:ph sz="quarter" idx="17"/>
          </p:nvPr>
        </p:nvPicPr>
        <p:blipFill>
          <a:blip r:embed="rId8"/>
          <a:stretch>
            <a:fillRect/>
          </a:stretch>
        </p:blipFill>
        <p:spPr>
          <a:xfrm>
            <a:off x="8197850" y="2817794"/>
            <a:ext cx="3522663" cy="3263936"/>
          </a:xfrm>
          <a:prstGeom prst="rect">
            <a:avLst/>
          </a:prstGeom>
        </p:spPr>
      </p:pic>
    </p:spTree>
    <p:extLst>
      <p:ext uri="{BB962C8B-B14F-4D97-AF65-F5344CB8AC3E}">
        <p14:creationId xmlns:p14="http://schemas.microsoft.com/office/powerpoint/2010/main" val="406505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F290647-FC5F-63A4-3997-E9F40206EFC2}"/>
              </a:ext>
            </a:extLst>
          </p:cNvPr>
          <p:cNvSpPr>
            <a:spLocks noGrp="1"/>
          </p:cNvSpPr>
          <p:nvPr>
            <p:ph type="title"/>
          </p:nvPr>
        </p:nvSpPr>
        <p:spPr>
          <a:xfrm>
            <a:off x="4453513" y="4006966"/>
            <a:ext cx="7042570" cy="1626225"/>
          </a:xfrm>
        </p:spPr>
        <p:txBody>
          <a:bodyPr vert="horz" lIns="91440" tIns="45720" rIns="91440" bIns="45720" rtlCol="0" anchor="b" anchorCtr="0">
            <a:normAutofit/>
          </a:bodyPr>
          <a:lstStyle/>
          <a:p>
            <a:pPr marL="0" marR="0" lvl="0" indent="0" fontAlgn="base">
              <a:lnSpc>
                <a:spcPct val="90000"/>
              </a:lnSpc>
              <a:spcAft>
                <a:spcPct val="0"/>
              </a:spcAft>
              <a:buClrTx/>
              <a:buSzTx/>
              <a:tabLst/>
            </a:pPr>
            <a:r>
              <a:rPr kumimoji="0" lang="en-US" altLang="en-US" sz="2200" b="0" i="0" u="none" strike="noStrike" kern="1200" cap="none" normalizeH="0" baseline="0" dirty="0">
                <a:ln>
                  <a:noFill/>
                </a:ln>
                <a:effectLst/>
                <a:latin typeface="+mn-lt"/>
                <a:ea typeface="+mj-ea"/>
                <a:cs typeface="+mj-cs"/>
              </a:rPr>
              <a:t>Kevin Kauffman</a:t>
            </a:r>
            <a:br>
              <a:rPr kumimoji="0" lang="en-US" altLang="en-US" sz="2200" b="0" i="0" u="none" strike="noStrike" kern="1200" cap="none" normalizeH="0" baseline="0" dirty="0">
                <a:ln>
                  <a:noFill/>
                </a:ln>
                <a:effectLst/>
                <a:latin typeface="+mn-lt"/>
                <a:ea typeface="+mj-ea"/>
                <a:cs typeface="+mj-cs"/>
              </a:rPr>
            </a:br>
            <a:r>
              <a:rPr kumimoji="0" lang="en-US" altLang="en-US" sz="2200" b="0" i="0" u="none" strike="noStrike" kern="1200" cap="none" normalizeH="0" baseline="0" dirty="0">
                <a:ln>
                  <a:noFill/>
                </a:ln>
                <a:effectLst/>
                <a:latin typeface="+mn-lt"/>
                <a:ea typeface="+mj-ea"/>
                <a:cs typeface="+mj-cs"/>
              </a:rPr>
              <a:t>SVP and Head of Single-Family Seller Engagement</a:t>
            </a:r>
            <a:br>
              <a:rPr kumimoji="0" lang="en-US" altLang="en-US" sz="2200" b="0" i="0" u="none" strike="noStrike" kern="1200" cap="none" normalizeH="0" baseline="0" dirty="0">
                <a:ln>
                  <a:noFill/>
                </a:ln>
                <a:effectLst/>
                <a:latin typeface="+mn-lt"/>
                <a:ea typeface="+mj-ea"/>
                <a:cs typeface="+mj-cs"/>
              </a:rPr>
            </a:br>
            <a:r>
              <a:rPr kumimoji="0" lang="en-US" altLang="en-US" sz="2200" b="0" i="0" u="none" strike="noStrike" kern="1200" cap="none" normalizeH="0" baseline="0" dirty="0">
                <a:ln>
                  <a:noFill/>
                </a:ln>
                <a:effectLst/>
                <a:latin typeface="+mn-lt"/>
                <a:ea typeface="+mj-ea"/>
                <a:cs typeface="+mj-cs"/>
              </a:rPr>
              <a:t>Freddie Mac </a:t>
            </a:r>
          </a:p>
        </p:txBody>
      </p:sp>
      <p:sp>
        <p:nvSpPr>
          <p:cNvPr id="11" name="Rectangle 3">
            <a:extLst>
              <a:ext uri="{FF2B5EF4-FFF2-40B4-BE49-F238E27FC236}">
                <a16:creationId xmlns:a16="http://schemas.microsoft.com/office/drawing/2014/main" id="{2604FFE5-9BC1-309F-AC6B-6EB05B8B5F5D}"/>
              </a:ext>
            </a:extLst>
          </p:cNvPr>
          <p:cNvSpPr>
            <a:spLocks noChangeArrowheads="1"/>
          </p:cNvSpPr>
          <p:nvPr/>
        </p:nvSpPr>
        <p:spPr bwMode="auto">
          <a:xfrm>
            <a:off x="4453748" y="1907294"/>
            <a:ext cx="7042335" cy="26483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eaLnBrk="1" fontAlgn="base" hangingPunct="1">
              <a:lnSpc>
                <a:spcPct val="125000"/>
              </a:lnSpc>
              <a:spcBef>
                <a:spcPts val="1000"/>
              </a:spcBef>
              <a:spcAft>
                <a:spcPts val="600"/>
              </a:spcAft>
              <a:buClrTx/>
              <a:buSzTx/>
              <a:buFont typeface="Arial" panose="020B0604020202020204" pitchFamily="34" charset="0"/>
              <a:tabLst/>
            </a:pPr>
            <a:r>
              <a:rPr kumimoji="0" lang="en-US" altLang="en-US" sz="3600" b="0" i="0" u="none" strike="noStrike" cap="none" normalizeH="0" baseline="0" dirty="0">
                <a:ln>
                  <a:noFill/>
                </a:ln>
                <a:effectLst/>
                <a:latin typeface="+mn-lt"/>
              </a:rPr>
              <a:t>The common thread of best-in-class lenders for reducing loan origination costs is leveraging digital capabilities.</a:t>
            </a:r>
          </a:p>
          <a:p>
            <a:pPr marR="0" lvl="0" defTabSz="914400" eaLnBrk="1" fontAlgn="base" hangingPunct="1">
              <a:lnSpc>
                <a:spcPct val="125000"/>
              </a:lnSpc>
              <a:spcBef>
                <a:spcPts val="1000"/>
              </a:spcBef>
              <a:spcAft>
                <a:spcPts val="600"/>
              </a:spcAft>
              <a:buClrTx/>
              <a:buSzTx/>
              <a:buFont typeface="Arial" panose="020B0604020202020204" pitchFamily="34" charset="0"/>
              <a:tabLst/>
            </a:pPr>
            <a:endParaRPr kumimoji="0" lang="en-US" altLang="en-US" b="0" i="0" u="none" strike="noStrike" cap="none" normalizeH="0" baseline="0" dirty="0">
              <a:ln>
                <a:noFill/>
              </a:ln>
              <a:effectLst/>
              <a:latin typeface="+mn-lt"/>
            </a:endParaRPr>
          </a:p>
        </p:txBody>
      </p:sp>
    </p:spTree>
    <p:extLst>
      <p:ext uri="{BB962C8B-B14F-4D97-AF65-F5344CB8AC3E}">
        <p14:creationId xmlns:p14="http://schemas.microsoft.com/office/powerpoint/2010/main" val="329533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5755816F-F516-477A-8EF2-D8CA20267590}"/>
              </a:ext>
            </a:extLst>
          </p:cNvPr>
          <p:cNvSpPr>
            <a:spLocks noGrp="1"/>
          </p:cNvSpPr>
          <p:nvPr>
            <p:ph idx="1"/>
          </p:nvPr>
        </p:nvSpPr>
        <p:spPr/>
        <p:txBody>
          <a:bodyPr>
            <a:normAutofit/>
          </a:bodyPr>
          <a:lstStyle/>
          <a:p>
            <a:r>
              <a:rPr lang="en-US" dirty="0"/>
              <a:t>Nathaniel Peters</a:t>
            </a:r>
          </a:p>
          <a:p>
            <a:r>
              <a:rPr lang="en-US" dirty="0"/>
              <a:t>949-377-0940</a:t>
            </a:r>
          </a:p>
          <a:p>
            <a:r>
              <a:rPr lang="en-US" dirty="0"/>
              <a:t>nathan.peters@loanscorecard.com</a:t>
            </a:r>
          </a:p>
          <a:p>
            <a:r>
              <a:rPr lang="en-US" dirty="0"/>
              <a:t>www.pathsoftware.com</a:t>
            </a:r>
          </a:p>
        </p:txBody>
      </p:sp>
      <p:pic>
        <p:nvPicPr>
          <p:cNvPr id="3" name="Picture 2">
            <a:extLst>
              <a:ext uri="{FF2B5EF4-FFF2-40B4-BE49-F238E27FC236}">
                <a16:creationId xmlns:a16="http://schemas.microsoft.com/office/drawing/2014/main" id="{55E95C5A-3D97-4C7C-B84D-31DDB2692379}"/>
              </a:ext>
            </a:extLst>
          </p:cNvPr>
          <p:cNvPicPr>
            <a:picLocks noChangeAspect="1"/>
          </p:cNvPicPr>
          <p:nvPr/>
        </p:nvPicPr>
        <p:blipFill>
          <a:blip r:embed="rId3"/>
          <a:srcRect/>
          <a:stretch/>
        </p:blipFill>
        <p:spPr>
          <a:xfrm>
            <a:off x="1591643" y="4404169"/>
            <a:ext cx="3918752" cy="1284111"/>
          </a:xfrm>
          <a:prstGeom prst="rect">
            <a:avLst/>
          </a:prstGeom>
        </p:spPr>
      </p:pic>
    </p:spTree>
    <p:extLst>
      <p:ext uri="{BB962C8B-B14F-4D97-AF65-F5344CB8AC3E}">
        <p14:creationId xmlns:p14="http://schemas.microsoft.com/office/powerpoint/2010/main" val="7982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D511-E138-1D09-4E44-CE44E2C06EA5}"/>
              </a:ext>
            </a:extLst>
          </p:cNvPr>
          <p:cNvSpPr>
            <a:spLocks noGrp="1"/>
          </p:cNvSpPr>
          <p:nvPr>
            <p:ph type="ctrTitle"/>
          </p:nvPr>
        </p:nvSpPr>
        <p:spPr>
          <a:xfrm>
            <a:off x="1386629" y="825687"/>
            <a:ext cx="9643772" cy="5201730"/>
          </a:xfrm>
        </p:spPr>
        <p:txBody>
          <a:bodyPr anchor="ctr">
            <a:normAutofit/>
          </a:bodyPr>
          <a:lstStyle/>
          <a:p>
            <a:br>
              <a:rPr lang="en-US" sz="3300" dirty="0"/>
            </a:br>
            <a:r>
              <a:rPr lang="en-US" sz="3300" dirty="0"/>
              <a:t>“If we can enable them to do their jobs more efficiently with automation, they can handle more loans with better quality.”</a:t>
            </a:r>
            <a:br>
              <a:rPr lang="en-US" sz="3300" dirty="0"/>
            </a:br>
            <a:br>
              <a:rPr lang="en-US" sz="3300" dirty="0"/>
            </a:br>
            <a:r>
              <a:rPr lang="en-US" sz="3300" dirty="0"/>
              <a:t>Sudamys Alfonso</a:t>
            </a:r>
            <a:br>
              <a:rPr lang="en-US" sz="3300" dirty="0"/>
            </a:br>
            <a:r>
              <a:rPr lang="en-US" sz="3300" dirty="0"/>
              <a:t>Senior Director, Seller Strategy &amp; Optimization </a:t>
            </a:r>
            <a:br>
              <a:rPr lang="en-US" sz="3300" dirty="0"/>
            </a:br>
            <a:r>
              <a:rPr lang="en-US" sz="3300" dirty="0"/>
              <a:t>Freddie Mac</a:t>
            </a:r>
          </a:p>
        </p:txBody>
      </p:sp>
    </p:spTree>
    <p:extLst>
      <p:ext uri="{BB962C8B-B14F-4D97-AF65-F5344CB8AC3E}">
        <p14:creationId xmlns:p14="http://schemas.microsoft.com/office/powerpoint/2010/main" val="41884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83B4309-FF66-48DC-0047-79C933AEA422}"/>
              </a:ext>
            </a:extLst>
          </p:cNvPr>
          <p:cNvGraphicFramePr/>
          <p:nvPr>
            <p:extLst>
              <p:ext uri="{D42A27DB-BD31-4B8C-83A1-F6EECF244321}">
                <p14:modId xmlns:p14="http://schemas.microsoft.com/office/powerpoint/2010/main" val="97993681"/>
              </p:ext>
            </p:extLst>
          </p:nvPr>
        </p:nvGraphicFramePr>
        <p:xfrm>
          <a:off x="1386629" y="825687"/>
          <a:ext cx="9643772" cy="5201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9791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FA3E24E-F10D-E64D-4C7D-A7BA22D98F2E}"/>
              </a:ext>
            </a:extLst>
          </p:cNvPr>
          <p:cNvGraphicFramePr/>
          <p:nvPr>
            <p:extLst>
              <p:ext uri="{D42A27DB-BD31-4B8C-83A1-F6EECF244321}">
                <p14:modId xmlns:p14="http://schemas.microsoft.com/office/powerpoint/2010/main" val="2704962584"/>
              </p:ext>
            </p:extLst>
          </p:nvPr>
        </p:nvGraphicFramePr>
        <p:xfrm>
          <a:off x="787178" y="1361923"/>
          <a:ext cx="6623040" cy="1421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a:extLst>
              <a:ext uri="{FF2B5EF4-FFF2-40B4-BE49-F238E27FC236}">
                <a16:creationId xmlns:a16="http://schemas.microsoft.com/office/drawing/2014/main" id="{4D31168F-C685-9C26-74FC-D019BCC8EB54}"/>
              </a:ext>
            </a:extLst>
          </p:cNvPr>
          <p:cNvGraphicFramePr>
            <a:graphicFrameLocks noGrp="1"/>
          </p:cNvGraphicFramePr>
          <p:nvPr>
            <p:ph sz="quarter" idx="14"/>
            <p:extLst>
              <p:ext uri="{D42A27DB-BD31-4B8C-83A1-F6EECF244321}">
                <p14:modId xmlns:p14="http://schemas.microsoft.com/office/powerpoint/2010/main" val="2033219406"/>
              </p:ext>
            </p:extLst>
          </p:nvPr>
        </p:nvGraphicFramePr>
        <p:xfrm>
          <a:off x="787399" y="2916772"/>
          <a:ext cx="6622819" cy="28526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3145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DA7DC-EBF7-FA0B-C5BE-284D2C444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FFAE8-B75D-9861-33AD-03DFF0F624D3}"/>
              </a:ext>
            </a:extLst>
          </p:cNvPr>
          <p:cNvSpPr>
            <a:spLocks noGrp="1"/>
          </p:cNvSpPr>
          <p:nvPr>
            <p:ph type="title"/>
          </p:nvPr>
        </p:nvSpPr>
        <p:spPr>
          <a:xfrm>
            <a:off x="1057551" y="989855"/>
            <a:ext cx="10076897" cy="1216152"/>
          </a:xfrm>
        </p:spPr>
        <p:txBody>
          <a:bodyPr anchor="ctr">
            <a:normAutofit/>
          </a:bodyPr>
          <a:lstStyle/>
          <a:p>
            <a:r>
              <a:rPr lang="en-US" dirty="0"/>
              <a:t>Fees Engine</a:t>
            </a:r>
          </a:p>
        </p:txBody>
      </p:sp>
      <p:sp>
        <p:nvSpPr>
          <p:cNvPr id="6" name="Content Placeholder 5">
            <a:extLst>
              <a:ext uri="{FF2B5EF4-FFF2-40B4-BE49-F238E27FC236}">
                <a16:creationId xmlns:a16="http://schemas.microsoft.com/office/drawing/2014/main" id="{E19300B8-713D-1D5B-FF33-ABD2DF73A484}"/>
              </a:ext>
            </a:extLst>
          </p:cNvPr>
          <p:cNvSpPr>
            <a:spLocks noGrp="1"/>
          </p:cNvSpPr>
          <p:nvPr>
            <p:ph sz="quarter" idx="18"/>
          </p:nvPr>
        </p:nvSpPr>
        <p:spPr>
          <a:xfrm>
            <a:off x="1542562" y="2590800"/>
            <a:ext cx="9591886" cy="3718557"/>
          </a:xfrm>
        </p:spPr>
        <p:txBody>
          <a:bodyPr anchor="ctr">
            <a:normAutofit/>
          </a:bodyPr>
          <a:lstStyle/>
          <a:p>
            <a:r>
              <a:rPr lang="en-US" sz="2600" dirty="0"/>
              <a:t>Instead of navigating title and escrow websites for estimates, you can populate closing costs with the push of a button. </a:t>
            </a:r>
          </a:p>
        </p:txBody>
      </p:sp>
    </p:spTree>
    <p:extLst>
      <p:ext uri="{BB962C8B-B14F-4D97-AF65-F5344CB8AC3E}">
        <p14:creationId xmlns:p14="http://schemas.microsoft.com/office/powerpoint/2010/main" val="303954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title"/>
          </p:nvPr>
        </p:nvSpPr>
        <p:spPr>
          <a:xfrm>
            <a:off x="6757416" y="1316735"/>
            <a:ext cx="5120640" cy="3355849"/>
          </a:xfrm>
        </p:spPr>
        <p:txBody>
          <a:bodyPr/>
          <a:lstStyle/>
          <a:p>
            <a:br>
              <a:rPr lang="en-US" dirty="0"/>
            </a:br>
            <a:endParaRPr lang="en-US" dirty="0"/>
          </a:p>
        </p:txBody>
      </p:sp>
      <p:graphicFrame>
        <p:nvGraphicFramePr>
          <p:cNvPr id="3" name="Diagram 2">
            <a:extLst>
              <a:ext uri="{FF2B5EF4-FFF2-40B4-BE49-F238E27FC236}">
                <a16:creationId xmlns:a16="http://schemas.microsoft.com/office/drawing/2014/main" id="{0188BDFD-FF78-8C16-FBEF-1304FF801192}"/>
              </a:ext>
            </a:extLst>
          </p:cNvPr>
          <p:cNvGraphicFramePr/>
          <p:nvPr>
            <p:extLst>
              <p:ext uri="{D42A27DB-BD31-4B8C-83A1-F6EECF244321}">
                <p14:modId xmlns:p14="http://schemas.microsoft.com/office/powerpoint/2010/main" val="2520136350"/>
              </p:ext>
            </p:extLst>
          </p:nvPr>
        </p:nvGraphicFramePr>
        <p:xfrm>
          <a:off x="6498735" y="6112401"/>
          <a:ext cx="5638002" cy="139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279D5320-5AF4-65A2-3AB3-4972E5B9AA9E}"/>
              </a:ext>
            </a:extLst>
          </p:cNvPr>
          <p:cNvPicPr>
            <a:picLocks noChangeAspect="1"/>
          </p:cNvPicPr>
          <p:nvPr/>
        </p:nvPicPr>
        <p:blipFill>
          <a:blip r:embed="rId8"/>
          <a:stretch>
            <a:fillRect/>
          </a:stretch>
        </p:blipFill>
        <p:spPr>
          <a:xfrm>
            <a:off x="6488218" y="1172953"/>
            <a:ext cx="5648519" cy="4939448"/>
          </a:xfrm>
          <a:prstGeom prst="rect">
            <a:avLst/>
          </a:prstGeom>
        </p:spPr>
      </p:pic>
      <p:sp>
        <p:nvSpPr>
          <p:cNvPr id="4" name="TextBox 3">
            <a:extLst>
              <a:ext uri="{FF2B5EF4-FFF2-40B4-BE49-F238E27FC236}">
                <a16:creationId xmlns:a16="http://schemas.microsoft.com/office/drawing/2014/main" id="{6517329A-18B5-AC20-0FAF-CD073CB97C55}"/>
              </a:ext>
            </a:extLst>
          </p:cNvPr>
          <p:cNvSpPr txBox="1"/>
          <p:nvPr/>
        </p:nvSpPr>
        <p:spPr>
          <a:xfrm>
            <a:off x="6488218" y="367495"/>
            <a:ext cx="3621024" cy="584775"/>
          </a:xfrm>
          <a:prstGeom prst="rect">
            <a:avLst/>
          </a:prstGeom>
          <a:noFill/>
        </p:spPr>
        <p:txBody>
          <a:bodyPr wrap="square" rtlCol="0">
            <a:spAutoFit/>
          </a:bodyPr>
          <a:lstStyle/>
          <a:p>
            <a:r>
              <a:rPr lang="en-US" sz="3200" dirty="0">
                <a:solidFill>
                  <a:schemeClr val="bg1"/>
                </a:solidFill>
                <a:latin typeface="+mj-lt"/>
              </a:rPr>
              <a:t>Fees Engine</a:t>
            </a:r>
          </a:p>
        </p:txBody>
      </p:sp>
      <p:sp>
        <p:nvSpPr>
          <p:cNvPr id="8" name="TextBox 7">
            <a:extLst>
              <a:ext uri="{FF2B5EF4-FFF2-40B4-BE49-F238E27FC236}">
                <a16:creationId xmlns:a16="http://schemas.microsoft.com/office/drawing/2014/main" id="{DB0B4284-AC98-C1F0-29AF-64073FFE05FF}"/>
              </a:ext>
            </a:extLst>
          </p:cNvPr>
          <p:cNvSpPr txBox="1"/>
          <p:nvPr/>
        </p:nvSpPr>
        <p:spPr>
          <a:xfrm>
            <a:off x="-23118" y="1316735"/>
            <a:ext cx="6376737" cy="4062651"/>
          </a:xfrm>
          <a:prstGeom prst="rect">
            <a:avLst/>
          </a:prstGeom>
          <a:noFill/>
        </p:spPr>
        <p:txBody>
          <a:bodyPr wrap="square" rtlCol="0" anchor="ctr">
            <a:spAutoFit/>
          </a:bodyPr>
          <a:lstStyle/>
          <a:p>
            <a:pPr marL="285750" indent="-285750">
              <a:buFont typeface="Arial" panose="020B0604020202020204" pitchFamily="34" charset="0"/>
              <a:buChar char="•"/>
            </a:pPr>
            <a:r>
              <a:rPr lang="en-US" sz="3000" dirty="0"/>
              <a:t>The fees engine helps ensure closing costs are both complete and accurate. </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It can automatically add fees that may be missing.</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Update fees that were underestimated. </a:t>
            </a:r>
          </a:p>
          <a:p>
            <a:endParaRPr lang="en-US" dirty="0"/>
          </a:p>
        </p:txBody>
      </p:sp>
    </p:spTree>
    <p:extLst>
      <p:ext uri="{BB962C8B-B14F-4D97-AF65-F5344CB8AC3E}">
        <p14:creationId xmlns:p14="http://schemas.microsoft.com/office/powerpoint/2010/main" val="277979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992F3-EC2D-9BFD-5ECC-965EB0FB0450}"/>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717D301C-5E84-1BED-1EC4-94AC8E1349D9}"/>
              </a:ext>
            </a:extLst>
          </p:cNvPr>
          <p:cNvSpPr>
            <a:spLocks noGrp="1"/>
          </p:cNvSpPr>
          <p:nvPr>
            <p:ph type="title"/>
          </p:nvPr>
        </p:nvSpPr>
        <p:spPr>
          <a:xfrm>
            <a:off x="6757416" y="1316735"/>
            <a:ext cx="5120640" cy="3355849"/>
          </a:xfrm>
        </p:spPr>
        <p:txBody>
          <a:bodyPr/>
          <a:lstStyle/>
          <a:p>
            <a:br>
              <a:rPr lang="en-US" dirty="0"/>
            </a:br>
            <a:endParaRPr lang="en-US" dirty="0"/>
          </a:p>
        </p:txBody>
      </p:sp>
      <p:graphicFrame>
        <p:nvGraphicFramePr>
          <p:cNvPr id="3" name="Diagram 2">
            <a:extLst>
              <a:ext uri="{FF2B5EF4-FFF2-40B4-BE49-F238E27FC236}">
                <a16:creationId xmlns:a16="http://schemas.microsoft.com/office/drawing/2014/main" id="{BB41A0E5-15E4-DA95-945E-FC129C5A976F}"/>
              </a:ext>
            </a:extLst>
          </p:cNvPr>
          <p:cNvGraphicFramePr/>
          <p:nvPr/>
        </p:nvGraphicFramePr>
        <p:xfrm>
          <a:off x="6498735" y="6112401"/>
          <a:ext cx="5638002" cy="139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560E6892-E540-B938-9048-2E09BD55B87A}"/>
              </a:ext>
            </a:extLst>
          </p:cNvPr>
          <p:cNvPicPr>
            <a:picLocks noChangeAspect="1"/>
          </p:cNvPicPr>
          <p:nvPr/>
        </p:nvPicPr>
        <p:blipFill>
          <a:blip r:embed="rId8"/>
          <a:stretch>
            <a:fillRect/>
          </a:stretch>
        </p:blipFill>
        <p:spPr>
          <a:xfrm>
            <a:off x="6488218" y="1172953"/>
            <a:ext cx="5648519" cy="4939448"/>
          </a:xfrm>
          <a:prstGeom prst="rect">
            <a:avLst/>
          </a:prstGeom>
        </p:spPr>
      </p:pic>
      <p:sp>
        <p:nvSpPr>
          <p:cNvPr id="4" name="TextBox 3">
            <a:extLst>
              <a:ext uri="{FF2B5EF4-FFF2-40B4-BE49-F238E27FC236}">
                <a16:creationId xmlns:a16="http://schemas.microsoft.com/office/drawing/2014/main" id="{9A240B06-68B3-7D78-8105-FD0A258A9CF0}"/>
              </a:ext>
            </a:extLst>
          </p:cNvPr>
          <p:cNvSpPr txBox="1"/>
          <p:nvPr/>
        </p:nvSpPr>
        <p:spPr>
          <a:xfrm>
            <a:off x="6488218" y="367495"/>
            <a:ext cx="3621024" cy="584775"/>
          </a:xfrm>
          <a:prstGeom prst="rect">
            <a:avLst/>
          </a:prstGeom>
          <a:noFill/>
        </p:spPr>
        <p:txBody>
          <a:bodyPr wrap="square" rtlCol="0">
            <a:spAutoFit/>
          </a:bodyPr>
          <a:lstStyle/>
          <a:p>
            <a:r>
              <a:rPr lang="en-US" sz="3200" dirty="0">
                <a:solidFill>
                  <a:schemeClr val="bg1"/>
                </a:solidFill>
                <a:latin typeface="+mj-lt"/>
              </a:rPr>
              <a:t>Fees Engine</a:t>
            </a:r>
          </a:p>
        </p:txBody>
      </p:sp>
      <p:sp>
        <p:nvSpPr>
          <p:cNvPr id="8" name="TextBox 7">
            <a:extLst>
              <a:ext uri="{FF2B5EF4-FFF2-40B4-BE49-F238E27FC236}">
                <a16:creationId xmlns:a16="http://schemas.microsoft.com/office/drawing/2014/main" id="{E098966C-FBD6-7B9E-249A-7A6754CFF166}"/>
              </a:ext>
            </a:extLst>
          </p:cNvPr>
          <p:cNvSpPr txBox="1"/>
          <p:nvPr/>
        </p:nvSpPr>
        <p:spPr>
          <a:xfrm>
            <a:off x="-23118" y="1085902"/>
            <a:ext cx="6376737" cy="4524315"/>
          </a:xfrm>
          <a:prstGeom prst="rect">
            <a:avLst/>
          </a:prstGeom>
          <a:noFill/>
        </p:spPr>
        <p:txBody>
          <a:bodyPr wrap="square" rtlCol="0" anchor="ctr">
            <a:spAutoFit/>
          </a:bodyPr>
          <a:lstStyle/>
          <a:p>
            <a:pPr marL="285750" indent="-285750">
              <a:buFont typeface="Arial" panose="020B0604020202020204" pitchFamily="34" charset="0"/>
              <a:buChar char="•"/>
            </a:pPr>
            <a:r>
              <a:rPr lang="en-US" sz="3000" dirty="0"/>
              <a:t>The fees engine can calculate specific fees such as Lender’s Title Policy when the title company provides the required calculations. </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It can also calculate state and local fees, including transfer taxes, if the appropriate formulas for each jurisdiction are provided.</a:t>
            </a:r>
          </a:p>
          <a:p>
            <a:endParaRPr lang="en-US" dirty="0"/>
          </a:p>
        </p:txBody>
      </p:sp>
    </p:spTree>
    <p:extLst>
      <p:ext uri="{BB962C8B-B14F-4D97-AF65-F5344CB8AC3E}">
        <p14:creationId xmlns:p14="http://schemas.microsoft.com/office/powerpoint/2010/main" val="239470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6AEA4-2E55-D793-D4F3-3D8EE588A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18CDF-D0C0-D120-9F51-18C7907591D1}"/>
              </a:ext>
            </a:extLst>
          </p:cNvPr>
          <p:cNvSpPr>
            <a:spLocks noGrp="1"/>
          </p:cNvSpPr>
          <p:nvPr>
            <p:ph type="title"/>
          </p:nvPr>
        </p:nvSpPr>
        <p:spPr>
          <a:xfrm>
            <a:off x="1057551" y="989855"/>
            <a:ext cx="10076897" cy="1216152"/>
          </a:xfrm>
        </p:spPr>
        <p:txBody>
          <a:bodyPr anchor="ctr">
            <a:normAutofit/>
          </a:bodyPr>
          <a:lstStyle/>
          <a:p>
            <a:r>
              <a:rPr lang="en-US" dirty="0"/>
              <a:t>Conditions Engine</a:t>
            </a:r>
          </a:p>
        </p:txBody>
      </p:sp>
      <p:sp>
        <p:nvSpPr>
          <p:cNvPr id="6" name="Content Placeholder 5">
            <a:extLst>
              <a:ext uri="{FF2B5EF4-FFF2-40B4-BE49-F238E27FC236}">
                <a16:creationId xmlns:a16="http://schemas.microsoft.com/office/drawing/2014/main" id="{7D4F6708-69A6-0DD6-B244-712802D81C1E}"/>
              </a:ext>
            </a:extLst>
          </p:cNvPr>
          <p:cNvSpPr>
            <a:spLocks noGrp="1"/>
          </p:cNvSpPr>
          <p:nvPr>
            <p:ph sz="quarter" idx="18"/>
          </p:nvPr>
        </p:nvSpPr>
        <p:spPr>
          <a:xfrm>
            <a:off x="1143000" y="2322576"/>
            <a:ext cx="9991448" cy="4398264"/>
          </a:xfrm>
        </p:spPr>
        <p:txBody>
          <a:bodyPr anchor="ctr">
            <a:normAutofit/>
          </a:bodyPr>
          <a:lstStyle/>
          <a:p>
            <a:r>
              <a:rPr lang="en-US" sz="2600" dirty="0"/>
              <a:t>The conditions engine can auto generate both generic and smart conditions with the push of a button. </a:t>
            </a:r>
          </a:p>
        </p:txBody>
      </p:sp>
    </p:spTree>
    <p:extLst>
      <p:ext uri="{BB962C8B-B14F-4D97-AF65-F5344CB8AC3E}">
        <p14:creationId xmlns:p14="http://schemas.microsoft.com/office/powerpoint/2010/main" val="50839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E286-C0CC-22D7-1D65-BD78E9C12B3E}"/>
              </a:ext>
            </a:extLst>
          </p:cNvPr>
          <p:cNvSpPr>
            <a:spLocks noGrp="1"/>
          </p:cNvSpPr>
          <p:nvPr>
            <p:ph type="title"/>
          </p:nvPr>
        </p:nvSpPr>
        <p:spPr>
          <a:xfrm>
            <a:off x="6678678" y="231907"/>
            <a:ext cx="5120640" cy="609341"/>
          </a:xfrm>
        </p:spPr>
        <p:txBody>
          <a:bodyPr>
            <a:normAutofit/>
          </a:bodyPr>
          <a:lstStyle/>
          <a:p>
            <a:r>
              <a:rPr lang="en-US" sz="3200" dirty="0">
                <a:solidFill>
                  <a:schemeClr val="bg1"/>
                </a:solidFill>
              </a:rPr>
              <a:t>Conditions Engine</a:t>
            </a:r>
          </a:p>
        </p:txBody>
      </p:sp>
      <p:sp>
        <p:nvSpPr>
          <p:cNvPr id="7" name="Subtitle 6">
            <a:extLst>
              <a:ext uri="{FF2B5EF4-FFF2-40B4-BE49-F238E27FC236}">
                <a16:creationId xmlns:a16="http://schemas.microsoft.com/office/drawing/2014/main" id="{5A0DCF3C-29A3-335B-3F06-998AC8FD8A72}"/>
              </a:ext>
            </a:extLst>
          </p:cNvPr>
          <p:cNvSpPr>
            <a:spLocks noGrp="1"/>
          </p:cNvSpPr>
          <p:nvPr>
            <p:ph type="subTitle" idx="1"/>
          </p:nvPr>
        </p:nvSpPr>
        <p:spPr>
          <a:xfrm>
            <a:off x="503267" y="1191623"/>
            <a:ext cx="5195533" cy="4800600"/>
          </a:xfrm>
        </p:spPr>
        <p:txBody>
          <a:bodyPr anchor="ctr"/>
          <a:lstStyle/>
          <a:p>
            <a:r>
              <a:rPr lang="en-US" sz="2600" dirty="0"/>
              <a:t>The conditions engine can automate underwriting conditions across every loan program:</a:t>
            </a:r>
          </a:p>
          <a:p>
            <a:pPr marL="285750" indent="-285750">
              <a:buFont typeface="Arial" panose="020B0604020202020204" pitchFamily="34" charset="0"/>
              <a:buChar char="•"/>
            </a:pPr>
            <a:r>
              <a:rPr lang="en-US" sz="2600" dirty="0"/>
              <a:t>FHA</a:t>
            </a:r>
          </a:p>
          <a:p>
            <a:pPr marL="285750" indent="-285750">
              <a:buFont typeface="Arial" panose="020B0604020202020204" pitchFamily="34" charset="0"/>
              <a:buChar char="•"/>
            </a:pPr>
            <a:r>
              <a:rPr lang="en-US" sz="2600" dirty="0"/>
              <a:t>VA</a:t>
            </a:r>
          </a:p>
          <a:p>
            <a:pPr marL="285750" indent="-285750">
              <a:buFont typeface="Arial" panose="020B0604020202020204" pitchFamily="34" charset="0"/>
              <a:buChar char="•"/>
            </a:pPr>
            <a:r>
              <a:rPr lang="en-US" sz="2600" dirty="0"/>
              <a:t>Conventional</a:t>
            </a:r>
          </a:p>
          <a:p>
            <a:pPr marL="285750" indent="-285750">
              <a:buFont typeface="Arial" panose="020B0604020202020204" pitchFamily="34" charset="0"/>
              <a:buChar char="•"/>
            </a:pPr>
            <a:r>
              <a:rPr lang="en-US" sz="2600" dirty="0"/>
              <a:t>USDA</a:t>
            </a:r>
          </a:p>
          <a:p>
            <a:pPr marL="285750" indent="-285750">
              <a:buFont typeface="Arial" panose="020B0604020202020204" pitchFamily="34" charset="0"/>
              <a:buChar char="•"/>
            </a:pPr>
            <a:r>
              <a:rPr lang="en-US" sz="2600" dirty="0"/>
              <a:t>Non-QM</a:t>
            </a:r>
          </a:p>
          <a:p>
            <a:pPr marL="285750" indent="-285750">
              <a:buFont typeface="Arial" panose="020B0604020202020204" pitchFamily="34" charset="0"/>
              <a:buChar char="•"/>
            </a:pPr>
            <a:r>
              <a:rPr lang="en-US" sz="2600" dirty="0"/>
              <a:t>HELOC</a:t>
            </a:r>
          </a:p>
          <a:p>
            <a:endParaRPr lang="en-US" sz="2600" dirty="0"/>
          </a:p>
        </p:txBody>
      </p:sp>
      <p:pic>
        <p:nvPicPr>
          <p:cNvPr id="9" name="Picture 8">
            <a:extLst>
              <a:ext uri="{FF2B5EF4-FFF2-40B4-BE49-F238E27FC236}">
                <a16:creationId xmlns:a16="http://schemas.microsoft.com/office/drawing/2014/main" id="{DB6DEA09-E1A0-042D-09E6-123BCD1BCA0D}"/>
              </a:ext>
            </a:extLst>
          </p:cNvPr>
          <p:cNvPicPr>
            <a:picLocks noChangeAspect="1"/>
          </p:cNvPicPr>
          <p:nvPr/>
        </p:nvPicPr>
        <p:blipFill>
          <a:blip r:embed="rId2"/>
          <a:stretch>
            <a:fillRect/>
          </a:stretch>
        </p:blipFill>
        <p:spPr>
          <a:xfrm>
            <a:off x="6400800" y="1034716"/>
            <a:ext cx="5791200" cy="5016990"/>
          </a:xfrm>
          <a:prstGeom prst="rect">
            <a:avLst/>
          </a:prstGeom>
        </p:spPr>
      </p:pic>
    </p:spTree>
    <p:extLst>
      <p:ext uri="{BB962C8B-B14F-4D97-AF65-F5344CB8AC3E}">
        <p14:creationId xmlns:p14="http://schemas.microsoft.com/office/powerpoint/2010/main" val="1715231427"/>
      </p:ext>
    </p:extLst>
  </p:cSld>
  <p:clrMapOvr>
    <a:masterClrMapping/>
  </p:clrMapOvr>
</p:sld>
</file>

<file path=ppt/theme/theme1.xml><?xml version="1.0" encoding="utf-8"?>
<a:theme xmlns:a="http://schemas.openxmlformats.org/drawingml/2006/main" name="Office 2013 - 2022 Theme">
  <a:themeElements>
    <a:clrScheme name="Custom 2">
      <a:dk1>
        <a:sysClr val="windowText" lastClr="000000"/>
      </a:dk1>
      <a:lt1>
        <a:sysClr val="window" lastClr="FFFFFF"/>
      </a:lt1>
      <a:dk2>
        <a:srgbClr val="298FC2"/>
      </a:dk2>
      <a:lt2>
        <a:srgbClr val="E7E6E6"/>
      </a:lt2>
      <a:accent1>
        <a:srgbClr val="57AFDB"/>
      </a:accent1>
      <a:accent2>
        <a:srgbClr val="ED8B00"/>
      </a:accent2>
      <a:accent3>
        <a:srgbClr val="8E3A80"/>
      </a:accent3>
      <a:accent4>
        <a:srgbClr val="BC204B"/>
      </a:accent4>
      <a:accent5>
        <a:srgbClr val="298FC2"/>
      </a:accent5>
      <a:accent6>
        <a:srgbClr val="733073"/>
      </a:accent6>
      <a:hlink>
        <a:srgbClr val="733073"/>
      </a:hlink>
      <a:folHlink>
        <a:srgbClr val="298FC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3.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20818</TotalTime>
  <Words>462</Words>
  <Application>Microsoft Office PowerPoint</Application>
  <PresentationFormat>Widescreen</PresentationFormat>
  <Paragraphs>68</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2013 - 2022 Theme</vt:lpstr>
      <vt:lpstr>Rules &amp; Validation 2: Applying Rules in Real Workflows: From Intake to Approval</vt:lpstr>
      <vt:lpstr> “If we can enable them to do their jobs more efficiently with automation, they can handle more loans with better quality.”  Sudamys Alfonso Senior Director, Seller Strategy &amp; Optimization  Freddie Mac</vt:lpstr>
      <vt:lpstr>PowerPoint Presentation</vt:lpstr>
      <vt:lpstr>PowerPoint Presentation</vt:lpstr>
      <vt:lpstr>Fees Engine</vt:lpstr>
      <vt:lpstr> </vt:lpstr>
      <vt:lpstr> </vt:lpstr>
      <vt:lpstr>Conditions Engine</vt:lpstr>
      <vt:lpstr>Conditions Engine</vt:lpstr>
      <vt:lpstr>Conditions Engine</vt:lpstr>
      <vt:lpstr>Analyzer Engine</vt:lpstr>
      <vt:lpstr>Analyzer Engine</vt:lpstr>
      <vt:lpstr>Analyzer Engine</vt:lpstr>
      <vt:lpstr>How can we help grow your business? </vt:lpstr>
      <vt:lpstr>Kevin Kauffman SVP and Head of Single-Family Seller Engagement Freddie Mac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Misty Kimball</dc:creator>
  <cp:lastModifiedBy>Nathan Peters</cp:lastModifiedBy>
  <cp:revision>68</cp:revision>
  <dcterms:created xsi:type="dcterms:W3CDTF">2025-05-09T12:44:57Z</dcterms:created>
  <dcterms:modified xsi:type="dcterms:W3CDTF">2026-03-24T17:36:18Z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