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4"/>
  </p:sldMasterIdLst>
  <p:notesMasterIdLst>
    <p:notesMasterId r:id="rId29"/>
  </p:notesMasterIdLst>
  <p:handoutMasterIdLst>
    <p:handoutMasterId r:id="rId30"/>
  </p:handoutMasterIdLst>
  <p:sldIdLst>
    <p:sldId id="315" r:id="rId5"/>
    <p:sldId id="271" r:id="rId6"/>
    <p:sldId id="342" r:id="rId7"/>
    <p:sldId id="341" r:id="rId8"/>
    <p:sldId id="343" r:id="rId9"/>
    <p:sldId id="346" r:id="rId10"/>
    <p:sldId id="345" r:id="rId11"/>
    <p:sldId id="318" r:id="rId12"/>
    <p:sldId id="313" r:id="rId13"/>
    <p:sldId id="319" r:id="rId14"/>
    <p:sldId id="329" r:id="rId15"/>
    <p:sldId id="332" r:id="rId16"/>
    <p:sldId id="331" r:id="rId17"/>
    <p:sldId id="338" r:id="rId18"/>
    <p:sldId id="333" r:id="rId19"/>
    <p:sldId id="334" r:id="rId20"/>
    <p:sldId id="335" r:id="rId21"/>
    <p:sldId id="336" r:id="rId22"/>
    <p:sldId id="337" r:id="rId23"/>
    <p:sldId id="325" r:id="rId24"/>
    <p:sldId id="347" r:id="rId25"/>
    <p:sldId id="340" r:id="rId26"/>
    <p:sldId id="339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388" autoAdjust="0"/>
  </p:normalViewPr>
  <p:slideViewPr>
    <p:cSldViewPr snapToGrid="0">
      <p:cViewPr varScale="1">
        <p:scale>
          <a:sx n="114" d="100"/>
          <a:sy n="114" d="100"/>
        </p:scale>
        <p:origin x="3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g Park" userId="e6c30afa-7583-46a9-a2dd-2403b53c08cf" providerId="ADAL" clId="{C757F7B8-02D9-41D1-8DBF-C83B0CDBF935}"/>
    <pc:docChg chg="undo custSel addSld delSld modSld sldOrd">
      <pc:chgData name="Sung Park" userId="e6c30afa-7583-46a9-a2dd-2403b53c08cf" providerId="ADAL" clId="{C757F7B8-02D9-41D1-8DBF-C83B0CDBF935}" dt="2026-04-14T14:50:27.207" v="1490" actId="20577"/>
      <pc:docMkLst>
        <pc:docMk/>
      </pc:docMkLst>
      <pc:sldChg chg="modSp mod">
        <pc:chgData name="Sung Park" userId="e6c30afa-7583-46a9-a2dd-2403b53c08cf" providerId="ADAL" clId="{C757F7B8-02D9-41D1-8DBF-C83B0CDBF935}" dt="2026-04-14T12:21:50.265" v="1440" actId="20577"/>
        <pc:sldMkLst>
          <pc:docMk/>
          <pc:sldMk cId="2779792646" sldId="271"/>
        </pc:sldMkLst>
        <pc:spChg chg="mod">
          <ac:chgData name="Sung Park" userId="e6c30afa-7583-46a9-a2dd-2403b53c08cf" providerId="ADAL" clId="{C757F7B8-02D9-41D1-8DBF-C83B0CDBF935}" dt="2026-04-14T12:21:50.265" v="1440" actId="20577"/>
          <ac:spMkLst>
            <pc:docMk/>
            <pc:sldMk cId="2779792646" sldId="271"/>
            <ac:spMk id="15" creationId="{B7886DF7-FA3D-4AD1-AEC1-578EA3AC8C7D}"/>
          </ac:spMkLst>
        </pc:spChg>
      </pc:sldChg>
      <pc:sldChg chg="modSp mod">
        <pc:chgData name="Sung Park" userId="e6c30afa-7583-46a9-a2dd-2403b53c08cf" providerId="ADAL" clId="{C757F7B8-02D9-41D1-8DBF-C83B0CDBF935}" dt="2026-04-12T17:38:36.485" v="946" actId="20577"/>
        <pc:sldMkLst>
          <pc:docMk/>
          <pc:sldMk cId="4153247059" sldId="313"/>
        </pc:sldMkLst>
        <pc:spChg chg="mod">
          <ac:chgData name="Sung Park" userId="e6c30afa-7583-46a9-a2dd-2403b53c08cf" providerId="ADAL" clId="{C757F7B8-02D9-41D1-8DBF-C83B0CDBF935}" dt="2026-04-12T17:38:36.485" v="946" actId="20577"/>
          <ac:spMkLst>
            <pc:docMk/>
            <pc:sldMk cId="4153247059" sldId="313"/>
            <ac:spMk id="3" creationId="{41191CC7-9CF2-71F0-1AD4-791EA9CBAD97}"/>
          </ac:spMkLst>
        </pc:spChg>
      </pc:sldChg>
      <pc:sldChg chg="addSp modSp mod">
        <pc:chgData name="Sung Park" userId="e6c30afa-7583-46a9-a2dd-2403b53c08cf" providerId="ADAL" clId="{C757F7B8-02D9-41D1-8DBF-C83B0CDBF935}" dt="2026-04-14T14:50:27.207" v="1490" actId="20577"/>
        <pc:sldMkLst>
          <pc:docMk/>
          <pc:sldMk cId="4229787831" sldId="318"/>
        </pc:sldMkLst>
        <pc:spChg chg="mod">
          <ac:chgData name="Sung Park" userId="e6c30afa-7583-46a9-a2dd-2403b53c08cf" providerId="ADAL" clId="{C757F7B8-02D9-41D1-8DBF-C83B0CDBF935}" dt="2026-04-09T15:38:05.327" v="12" actId="1076"/>
          <ac:spMkLst>
            <pc:docMk/>
            <pc:sldMk cId="4229787831" sldId="318"/>
            <ac:spMk id="14" creationId="{BDD98E3E-6941-A52F-948C-0192F52F0413}"/>
          </ac:spMkLst>
        </pc:spChg>
        <pc:spChg chg="mod">
          <ac:chgData name="Sung Park" userId="e6c30afa-7583-46a9-a2dd-2403b53c08cf" providerId="ADAL" clId="{C757F7B8-02D9-41D1-8DBF-C83B0CDBF935}" dt="2026-04-14T14:50:27.207" v="1490" actId="20577"/>
          <ac:spMkLst>
            <pc:docMk/>
            <pc:sldMk cId="4229787831" sldId="318"/>
            <ac:spMk id="15" creationId="{63677AAF-80DE-486B-457C-E16860C69D89}"/>
          </ac:spMkLst>
        </pc:spChg>
      </pc:sldChg>
      <pc:sldChg chg="modSp mod">
        <pc:chgData name="Sung Park" userId="e6c30afa-7583-46a9-a2dd-2403b53c08cf" providerId="ADAL" clId="{C757F7B8-02D9-41D1-8DBF-C83B0CDBF935}" dt="2026-04-12T21:54:17.605" v="1350" actId="20577"/>
        <pc:sldMkLst>
          <pc:docMk/>
          <pc:sldMk cId="2998524272" sldId="319"/>
        </pc:sldMkLst>
        <pc:spChg chg="mod">
          <ac:chgData name="Sung Park" userId="e6c30afa-7583-46a9-a2dd-2403b53c08cf" providerId="ADAL" clId="{C757F7B8-02D9-41D1-8DBF-C83B0CDBF935}" dt="2026-04-12T21:54:17.605" v="1350" actId="20577"/>
          <ac:spMkLst>
            <pc:docMk/>
            <pc:sldMk cId="2998524272" sldId="319"/>
            <ac:spMk id="3" creationId="{69047229-FBED-C929-0378-2CDDE2D063A6}"/>
          </ac:spMkLst>
        </pc:spChg>
        <pc:picChg chg="mod">
          <ac:chgData name="Sung Park" userId="e6c30afa-7583-46a9-a2dd-2403b53c08cf" providerId="ADAL" clId="{C757F7B8-02D9-41D1-8DBF-C83B0CDBF935}" dt="2026-04-12T17:43:25.978" v="1037" actId="14100"/>
          <ac:picMkLst>
            <pc:docMk/>
            <pc:sldMk cId="2998524272" sldId="319"/>
            <ac:picMk id="22" creationId="{92D412B3-9630-2D9C-17F8-D383CE1EF6F2}"/>
          </ac:picMkLst>
        </pc:picChg>
      </pc:sldChg>
      <pc:sldChg chg="modSp mod">
        <pc:chgData name="Sung Park" userId="e6c30afa-7583-46a9-a2dd-2403b53c08cf" providerId="ADAL" clId="{C757F7B8-02D9-41D1-8DBF-C83B0CDBF935}" dt="2026-04-09T15:40:03.098" v="39" actId="20577"/>
        <pc:sldMkLst>
          <pc:docMk/>
          <pc:sldMk cId="2526743275" sldId="325"/>
        </pc:sldMkLst>
        <pc:spChg chg="mod">
          <ac:chgData name="Sung Park" userId="e6c30afa-7583-46a9-a2dd-2403b53c08cf" providerId="ADAL" clId="{C757F7B8-02D9-41D1-8DBF-C83B0CDBF935}" dt="2026-04-09T15:39:26.512" v="34" actId="20577"/>
          <ac:spMkLst>
            <pc:docMk/>
            <pc:sldMk cId="2526743275" sldId="325"/>
            <ac:spMk id="14" creationId="{B4EC1A6F-3F33-0821-F623-5E394934C501}"/>
          </ac:spMkLst>
        </pc:spChg>
        <pc:spChg chg="mod">
          <ac:chgData name="Sung Park" userId="e6c30afa-7583-46a9-a2dd-2403b53c08cf" providerId="ADAL" clId="{C757F7B8-02D9-41D1-8DBF-C83B0CDBF935}" dt="2026-04-09T15:40:03.098" v="39" actId="20577"/>
          <ac:spMkLst>
            <pc:docMk/>
            <pc:sldMk cId="2526743275" sldId="325"/>
            <ac:spMk id="15" creationId="{4DE58362-5DDD-68F4-2242-708D8D892413}"/>
          </ac:spMkLst>
        </pc:spChg>
      </pc:sldChg>
      <pc:sldChg chg="modSp mod">
        <pc:chgData name="Sung Park" userId="e6c30afa-7583-46a9-a2dd-2403b53c08cf" providerId="ADAL" clId="{C757F7B8-02D9-41D1-8DBF-C83B0CDBF935}" dt="2026-04-12T17:43:14.791" v="1035" actId="14100"/>
        <pc:sldMkLst>
          <pc:docMk/>
          <pc:sldMk cId="1595276408" sldId="329"/>
        </pc:sldMkLst>
        <pc:picChg chg="mod">
          <ac:chgData name="Sung Park" userId="e6c30afa-7583-46a9-a2dd-2403b53c08cf" providerId="ADAL" clId="{C757F7B8-02D9-41D1-8DBF-C83B0CDBF935}" dt="2026-04-12T17:43:14.791" v="1035" actId="14100"/>
          <ac:picMkLst>
            <pc:docMk/>
            <pc:sldMk cId="1595276408" sldId="329"/>
            <ac:picMk id="5" creationId="{AF03439C-2E94-14C8-C87A-057DE8C35316}"/>
          </ac:picMkLst>
        </pc:picChg>
      </pc:sldChg>
      <pc:sldChg chg="modSp mod">
        <pc:chgData name="Sung Park" userId="e6c30afa-7583-46a9-a2dd-2403b53c08cf" providerId="ADAL" clId="{C757F7B8-02D9-41D1-8DBF-C83B0CDBF935}" dt="2026-04-12T17:42:53.624" v="1031" actId="14100"/>
        <pc:sldMkLst>
          <pc:docMk/>
          <pc:sldMk cId="4062783396" sldId="331"/>
        </pc:sldMkLst>
        <pc:picChg chg="mod">
          <ac:chgData name="Sung Park" userId="e6c30afa-7583-46a9-a2dd-2403b53c08cf" providerId="ADAL" clId="{C757F7B8-02D9-41D1-8DBF-C83B0CDBF935}" dt="2026-04-12T17:42:53.624" v="1031" actId="14100"/>
          <ac:picMkLst>
            <pc:docMk/>
            <pc:sldMk cId="4062783396" sldId="331"/>
            <ac:picMk id="8" creationId="{09C3E202-155A-DC6B-7553-980750239D91}"/>
          </ac:picMkLst>
        </pc:picChg>
      </pc:sldChg>
      <pc:sldChg chg="modSp mod">
        <pc:chgData name="Sung Park" userId="e6c30afa-7583-46a9-a2dd-2403b53c08cf" providerId="ADAL" clId="{C757F7B8-02D9-41D1-8DBF-C83B0CDBF935}" dt="2026-04-12T17:43:04.674" v="1033" actId="14100"/>
        <pc:sldMkLst>
          <pc:docMk/>
          <pc:sldMk cId="3500234415" sldId="332"/>
        </pc:sldMkLst>
        <pc:picChg chg="mod">
          <ac:chgData name="Sung Park" userId="e6c30afa-7583-46a9-a2dd-2403b53c08cf" providerId="ADAL" clId="{C757F7B8-02D9-41D1-8DBF-C83B0CDBF935}" dt="2026-04-12T17:43:04.674" v="1033" actId="14100"/>
          <ac:picMkLst>
            <pc:docMk/>
            <pc:sldMk cId="3500234415" sldId="332"/>
            <ac:picMk id="10" creationId="{F229615C-B163-0EC0-CD93-EB7E009D5F4F}"/>
          </ac:picMkLst>
        </pc:picChg>
      </pc:sldChg>
      <pc:sldChg chg="modSp mod">
        <pc:chgData name="Sung Park" userId="e6c30afa-7583-46a9-a2dd-2403b53c08cf" providerId="ADAL" clId="{C757F7B8-02D9-41D1-8DBF-C83B0CDBF935}" dt="2026-04-12T17:43:47.091" v="1038" actId="14100"/>
        <pc:sldMkLst>
          <pc:docMk/>
          <pc:sldMk cId="291658454" sldId="333"/>
        </pc:sldMkLst>
        <pc:picChg chg="mod">
          <ac:chgData name="Sung Park" userId="e6c30afa-7583-46a9-a2dd-2403b53c08cf" providerId="ADAL" clId="{C757F7B8-02D9-41D1-8DBF-C83B0CDBF935}" dt="2026-04-12T17:43:47.091" v="1038" actId="14100"/>
          <ac:picMkLst>
            <pc:docMk/>
            <pc:sldMk cId="291658454" sldId="333"/>
            <ac:picMk id="11" creationId="{1223B65C-A8E2-C30B-F9F0-F09AEAE0907C}"/>
          </ac:picMkLst>
        </pc:picChg>
      </pc:sldChg>
      <pc:sldChg chg="modSp mod">
        <pc:chgData name="Sung Park" userId="e6c30afa-7583-46a9-a2dd-2403b53c08cf" providerId="ADAL" clId="{C757F7B8-02D9-41D1-8DBF-C83B0CDBF935}" dt="2026-04-09T20:20:21.372" v="47" actId="20577"/>
        <pc:sldMkLst>
          <pc:docMk/>
          <pc:sldMk cId="3045559625" sldId="337"/>
        </pc:sldMkLst>
        <pc:spChg chg="mod">
          <ac:chgData name="Sung Park" userId="e6c30afa-7583-46a9-a2dd-2403b53c08cf" providerId="ADAL" clId="{C757F7B8-02D9-41D1-8DBF-C83B0CDBF935}" dt="2026-04-09T20:20:21.372" v="47" actId="20577"/>
          <ac:spMkLst>
            <pc:docMk/>
            <pc:sldMk cId="3045559625" sldId="337"/>
            <ac:spMk id="2" creationId="{25839883-C6E8-F755-465D-08B3C61C574A}"/>
          </ac:spMkLst>
        </pc:spChg>
      </pc:sldChg>
      <pc:sldChg chg="modSp mod">
        <pc:chgData name="Sung Park" userId="e6c30afa-7583-46a9-a2dd-2403b53c08cf" providerId="ADAL" clId="{C757F7B8-02D9-41D1-8DBF-C83B0CDBF935}" dt="2026-04-12T21:57:06.994" v="1423" actId="6549"/>
        <pc:sldMkLst>
          <pc:docMk/>
          <pc:sldMk cId="3054268337" sldId="338"/>
        </pc:sldMkLst>
        <pc:spChg chg="mod">
          <ac:chgData name="Sung Park" userId="e6c30afa-7583-46a9-a2dd-2403b53c08cf" providerId="ADAL" clId="{C757F7B8-02D9-41D1-8DBF-C83B0CDBF935}" dt="2026-04-12T21:57:06.994" v="1423" actId="6549"/>
          <ac:spMkLst>
            <pc:docMk/>
            <pc:sldMk cId="3054268337" sldId="338"/>
            <ac:spMk id="3" creationId="{6445A25D-23B1-ADFC-4284-6844D4D9796B}"/>
          </ac:spMkLst>
        </pc:spChg>
        <pc:picChg chg="mod">
          <ac:chgData name="Sung Park" userId="e6c30afa-7583-46a9-a2dd-2403b53c08cf" providerId="ADAL" clId="{C757F7B8-02D9-41D1-8DBF-C83B0CDBF935}" dt="2026-04-12T17:42:41.184" v="1029" actId="14100"/>
          <ac:picMkLst>
            <pc:docMk/>
            <pc:sldMk cId="3054268337" sldId="338"/>
            <ac:picMk id="12" creationId="{1E2E3438-58E7-CDCA-D68C-6CE13C7628E0}"/>
          </ac:picMkLst>
        </pc:picChg>
      </pc:sldChg>
      <pc:sldChg chg="addSp delSp modSp add mod">
        <pc:chgData name="Sung Park" userId="e6c30afa-7583-46a9-a2dd-2403b53c08cf" providerId="ADAL" clId="{C757F7B8-02D9-41D1-8DBF-C83B0CDBF935}" dt="2026-04-12T17:49:04.002" v="1256" actId="208"/>
        <pc:sldMkLst>
          <pc:docMk/>
          <pc:sldMk cId="2895092525" sldId="340"/>
        </pc:sldMkLst>
        <pc:spChg chg="mod">
          <ac:chgData name="Sung Park" userId="e6c30afa-7583-46a9-a2dd-2403b53c08cf" providerId="ADAL" clId="{C757F7B8-02D9-41D1-8DBF-C83B0CDBF935}" dt="2026-04-09T20:32:38.486" v="206" actId="20577"/>
          <ac:spMkLst>
            <pc:docMk/>
            <pc:sldMk cId="2895092525" sldId="340"/>
            <ac:spMk id="2" creationId="{EFC2635D-DD36-15EB-E186-0F5BFFC8CD94}"/>
          </ac:spMkLst>
        </pc:spChg>
        <pc:spChg chg="mod">
          <ac:chgData name="Sung Park" userId="e6c30afa-7583-46a9-a2dd-2403b53c08cf" providerId="ADAL" clId="{C757F7B8-02D9-41D1-8DBF-C83B0CDBF935}" dt="2026-04-12T17:48:39.118" v="1254" actId="20577"/>
          <ac:spMkLst>
            <pc:docMk/>
            <pc:sldMk cId="2895092525" sldId="340"/>
            <ac:spMk id="3" creationId="{4205AD2F-CAE9-E19E-7670-0C54B6A97CA7}"/>
          </ac:spMkLst>
        </pc:spChg>
        <pc:spChg chg="add mod">
          <ac:chgData name="Sung Park" userId="e6c30afa-7583-46a9-a2dd-2403b53c08cf" providerId="ADAL" clId="{C757F7B8-02D9-41D1-8DBF-C83B0CDBF935}" dt="2026-04-09T20:32:53.238" v="207" actId="478"/>
          <ac:spMkLst>
            <pc:docMk/>
            <pc:sldMk cId="2895092525" sldId="340"/>
            <ac:spMk id="5" creationId="{D2CEB715-9F72-DB74-F520-98DE18B12772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2" creationId="{39222313-185E-3A57-3CD5-35132ADB7E08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3" creationId="{7FDA1B3E-0BB9-D7FC-F8F2-6023168313E4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4" creationId="{565F81AD-5160-C7B6-9142-8AB409F85135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5" creationId="{98D6FB57-EFD2-945E-44E0-0D6D29A5A309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6" creationId="{834184EE-47CC-DE4F-0197-16148FCE3868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27" creationId="{6301E248-7EC9-1705-003D-6C3A5484096B}"/>
          </ac:spMkLst>
        </pc:spChg>
        <pc:spChg chg="add mod">
          <ac:chgData name="Sung Park" userId="e6c30afa-7583-46a9-a2dd-2403b53c08cf" providerId="ADAL" clId="{C757F7B8-02D9-41D1-8DBF-C83B0CDBF935}" dt="2026-04-09T20:35:07.896" v="226" actId="1076"/>
          <ac:spMkLst>
            <pc:docMk/>
            <pc:sldMk cId="2895092525" sldId="340"/>
            <ac:spMk id="36" creationId="{FE3BC5DE-1C37-A172-9C2E-93059F9E31CB}"/>
          </ac:spMkLst>
        </pc:spChg>
        <pc:cxnChg chg="add mod">
          <ac:chgData name="Sung Park" userId="e6c30afa-7583-46a9-a2dd-2403b53c08cf" providerId="ADAL" clId="{C757F7B8-02D9-41D1-8DBF-C83B0CDBF935}" dt="2026-04-09T20:35:07.896" v="226" actId="1076"/>
          <ac:cxnSpMkLst>
            <pc:docMk/>
            <pc:sldMk cId="2895092525" sldId="340"/>
            <ac:cxnSpMk id="30" creationId="{24C39D8C-C972-4A28-B6FE-9DBD94EC256D}"/>
          </ac:cxnSpMkLst>
        </pc:cxnChg>
        <pc:cxnChg chg="mod">
          <ac:chgData name="Sung Park" userId="e6c30afa-7583-46a9-a2dd-2403b53c08cf" providerId="ADAL" clId="{C757F7B8-02D9-41D1-8DBF-C83B0CDBF935}" dt="2026-04-12T17:48:58.011" v="1255" actId="208"/>
          <ac:cxnSpMkLst>
            <pc:docMk/>
            <pc:sldMk cId="2895092525" sldId="340"/>
            <ac:cxnSpMk id="33" creationId="{82791620-5926-51FB-721D-297B6552C406}"/>
          </ac:cxnSpMkLst>
        </pc:cxnChg>
        <pc:cxnChg chg="add mod">
          <ac:chgData name="Sung Park" userId="e6c30afa-7583-46a9-a2dd-2403b53c08cf" providerId="ADAL" clId="{C757F7B8-02D9-41D1-8DBF-C83B0CDBF935}" dt="2026-04-12T17:49:04.002" v="1256" actId="208"/>
          <ac:cxnSpMkLst>
            <pc:docMk/>
            <pc:sldMk cId="2895092525" sldId="340"/>
            <ac:cxnSpMk id="34" creationId="{D28FC759-6177-FE4B-DF89-08F38657CA3D}"/>
          </ac:cxnSpMkLst>
        </pc:cxnChg>
        <pc:cxnChg chg="add mod">
          <ac:chgData name="Sung Park" userId="e6c30afa-7583-46a9-a2dd-2403b53c08cf" providerId="ADAL" clId="{C757F7B8-02D9-41D1-8DBF-C83B0CDBF935}" dt="2026-04-09T20:35:07.896" v="226" actId="1076"/>
          <ac:cxnSpMkLst>
            <pc:docMk/>
            <pc:sldMk cId="2895092525" sldId="340"/>
            <ac:cxnSpMk id="35" creationId="{4CC897B1-8BD7-57E3-B9B0-07438C1511C5}"/>
          </ac:cxnSpMkLst>
        </pc:cxnChg>
      </pc:sldChg>
      <pc:sldChg chg="addSp delSp modSp add mod">
        <pc:chgData name="Sung Park" userId="e6c30afa-7583-46a9-a2dd-2403b53c08cf" providerId="ADAL" clId="{C757F7B8-02D9-41D1-8DBF-C83B0CDBF935}" dt="2026-04-11T17:26:38.209" v="636" actId="403"/>
        <pc:sldMkLst>
          <pc:docMk/>
          <pc:sldMk cId="2363418978" sldId="341"/>
        </pc:sldMkLst>
        <pc:spChg chg="mod">
          <ac:chgData name="Sung Park" userId="e6c30afa-7583-46a9-a2dd-2403b53c08cf" providerId="ADAL" clId="{C757F7B8-02D9-41D1-8DBF-C83B0CDBF935}" dt="2026-04-11T17:23:49.500" v="586" actId="20577"/>
          <ac:spMkLst>
            <pc:docMk/>
            <pc:sldMk cId="2363418978" sldId="341"/>
            <ac:spMk id="2" creationId="{4622ABD5-31B1-E243-8200-071BE91ECB85}"/>
          </ac:spMkLst>
        </pc:spChg>
        <pc:spChg chg="add mod">
          <ac:chgData name="Sung Park" userId="e6c30afa-7583-46a9-a2dd-2403b53c08cf" providerId="ADAL" clId="{C757F7B8-02D9-41D1-8DBF-C83B0CDBF935}" dt="2026-04-11T17:26:38.209" v="636" actId="403"/>
          <ac:spMkLst>
            <pc:docMk/>
            <pc:sldMk cId="2363418978" sldId="341"/>
            <ac:spMk id="6" creationId="{6D7ACF2E-48EF-B1AF-D88B-64BC97234390}"/>
          </ac:spMkLst>
        </pc:spChg>
      </pc:sldChg>
      <pc:sldChg chg="modSp add del mod ord">
        <pc:chgData name="Sung Park" userId="e6c30afa-7583-46a9-a2dd-2403b53c08cf" providerId="ADAL" clId="{C757F7B8-02D9-41D1-8DBF-C83B0CDBF935}" dt="2026-04-13T14:32:01.277" v="1426"/>
        <pc:sldMkLst>
          <pc:docMk/>
          <pc:sldMk cId="1208186552" sldId="342"/>
        </pc:sldMkLst>
        <pc:spChg chg="mod">
          <ac:chgData name="Sung Park" userId="e6c30afa-7583-46a9-a2dd-2403b53c08cf" providerId="ADAL" clId="{C757F7B8-02D9-41D1-8DBF-C83B0CDBF935}" dt="2026-04-11T17:26:16.831" v="630" actId="15"/>
          <ac:spMkLst>
            <pc:docMk/>
            <pc:sldMk cId="1208186552" sldId="342"/>
            <ac:spMk id="6" creationId="{B84B6D9A-4416-B31B-A9E9-AA384641803D}"/>
          </ac:spMkLst>
        </pc:spChg>
      </pc:sldChg>
      <pc:sldChg chg="modSp add mod">
        <pc:chgData name="Sung Park" userId="e6c30afa-7583-46a9-a2dd-2403b53c08cf" providerId="ADAL" clId="{C757F7B8-02D9-41D1-8DBF-C83B0CDBF935}" dt="2026-04-14T13:12:52.714" v="1483" actId="20577"/>
        <pc:sldMkLst>
          <pc:docMk/>
          <pc:sldMk cId="896030310" sldId="343"/>
        </pc:sldMkLst>
        <pc:spChg chg="mod">
          <ac:chgData name="Sung Park" userId="e6c30afa-7583-46a9-a2dd-2403b53c08cf" providerId="ADAL" clId="{C757F7B8-02D9-41D1-8DBF-C83B0CDBF935}" dt="2026-04-11T17:23:13.451" v="575" actId="20577"/>
          <ac:spMkLst>
            <pc:docMk/>
            <pc:sldMk cId="896030310" sldId="343"/>
            <ac:spMk id="2" creationId="{FE7C228C-5CE5-C8EA-1F84-00CD8922F989}"/>
          </ac:spMkLst>
        </pc:spChg>
        <pc:spChg chg="mod">
          <ac:chgData name="Sung Park" userId="e6c30afa-7583-46a9-a2dd-2403b53c08cf" providerId="ADAL" clId="{C757F7B8-02D9-41D1-8DBF-C83B0CDBF935}" dt="2026-04-14T13:12:52.714" v="1483" actId="20577"/>
          <ac:spMkLst>
            <pc:docMk/>
            <pc:sldMk cId="896030310" sldId="343"/>
            <ac:spMk id="6" creationId="{F6DC63C7-B221-FC2D-E7E8-74ED24BA4EC1}"/>
          </ac:spMkLst>
        </pc:spChg>
      </pc:sldChg>
      <pc:sldChg chg="addSp modSp add mod">
        <pc:chgData name="Sung Park" userId="e6c30afa-7583-46a9-a2dd-2403b53c08cf" providerId="ADAL" clId="{C757F7B8-02D9-41D1-8DBF-C83B0CDBF935}" dt="2026-04-11T17:33:41.252" v="757" actId="14100"/>
        <pc:sldMkLst>
          <pc:docMk/>
          <pc:sldMk cId="3365797051" sldId="345"/>
        </pc:sldMkLst>
        <pc:spChg chg="mod">
          <ac:chgData name="Sung Park" userId="e6c30afa-7583-46a9-a2dd-2403b53c08cf" providerId="ADAL" clId="{C757F7B8-02D9-41D1-8DBF-C83B0CDBF935}" dt="2026-04-11T17:24:37.624" v="609" actId="20577"/>
          <ac:spMkLst>
            <pc:docMk/>
            <pc:sldMk cId="3365797051" sldId="345"/>
            <ac:spMk id="2" creationId="{D335D61A-9EA7-F77B-B7DC-82CCC2533EB2}"/>
          </ac:spMkLst>
        </pc:spChg>
        <pc:spChg chg="mod">
          <ac:chgData name="Sung Park" userId="e6c30afa-7583-46a9-a2dd-2403b53c08cf" providerId="ADAL" clId="{C757F7B8-02D9-41D1-8DBF-C83B0CDBF935}" dt="2026-04-11T17:33:28.778" v="754" actId="27636"/>
          <ac:spMkLst>
            <pc:docMk/>
            <pc:sldMk cId="3365797051" sldId="345"/>
            <ac:spMk id="6" creationId="{E5226B14-B62F-6329-72F6-5A54272FE081}"/>
          </ac:spMkLst>
        </pc:spChg>
        <pc:picChg chg="add mod">
          <ac:chgData name="Sung Park" userId="e6c30afa-7583-46a9-a2dd-2403b53c08cf" providerId="ADAL" clId="{C757F7B8-02D9-41D1-8DBF-C83B0CDBF935}" dt="2026-04-11T17:33:41.252" v="757" actId="14100"/>
          <ac:picMkLst>
            <pc:docMk/>
            <pc:sldMk cId="3365797051" sldId="345"/>
            <ac:picMk id="4" creationId="{C15B1DD3-DF9E-7142-AD20-0F9D95E2C284}"/>
          </ac:picMkLst>
        </pc:picChg>
      </pc:sldChg>
      <pc:sldChg chg="modSp add mod">
        <pc:chgData name="Sung Park" userId="e6c30afa-7583-46a9-a2dd-2403b53c08cf" providerId="ADAL" clId="{C757F7B8-02D9-41D1-8DBF-C83B0CDBF935}" dt="2026-04-14T13:15:03.528" v="1486" actId="20577"/>
        <pc:sldMkLst>
          <pc:docMk/>
          <pc:sldMk cId="2863619054" sldId="346"/>
        </pc:sldMkLst>
        <pc:spChg chg="mod">
          <ac:chgData name="Sung Park" userId="e6c30afa-7583-46a9-a2dd-2403b53c08cf" providerId="ADAL" clId="{C757F7B8-02D9-41D1-8DBF-C83B0CDBF935}" dt="2026-04-14T13:15:03.528" v="1486" actId="20577"/>
          <ac:spMkLst>
            <pc:docMk/>
            <pc:sldMk cId="2863619054" sldId="346"/>
            <ac:spMk id="6" creationId="{F33C4253-9C22-4EAA-797E-F1FC4CB24248}"/>
          </ac:spMkLst>
        </pc:spChg>
      </pc:sldChg>
      <pc:sldChg chg="addSp delSp modSp add mod ord">
        <pc:chgData name="Sung Park" userId="e6c30afa-7583-46a9-a2dd-2403b53c08cf" providerId="ADAL" clId="{C757F7B8-02D9-41D1-8DBF-C83B0CDBF935}" dt="2026-04-12T17:46:26.048" v="1039" actId="313"/>
        <pc:sldMkLst>
          <pc:docMk/>
          <pc:sldMk cId="3460458368" sldId="347"/>
        </pc:sldMkLst>
        <pc:spChg chg="mod">
          <ac:chgData name="Sung Park" userId="e6c30afa-7583-46a9-a2dd-2403b53c08cf" providerId="ADAL" clId="{C757F7B8-02D9-41D1-8DBF-C83B0CDBF935}" dt="2026-04-12T17:46:26.048" v="1039" actId="313"/>
          <ac:spMkLst>
            <pc:docMk/>
            <pc:sldMk cId="3460458368" sldId="347"/>
            <ac:spMk id="3" creationId="{96E84346-58CB-4E23-F138-A175257F7D37}"/>
          </ac:spMkLst>
        </pc:spChg>
        <pc:picChg chg="add mod ord">
          <ac:chgData name="Sung Park" userId="e6c30afa-7583-46a9-a2dd-2403b53c08cf" providerId="ADAL" clId="{C757F7B8-02D9-41D1-8DBF-C83B0CDBF935}" dt="2026-04-12T17:34:03.868" v="835" actId="14100"/>
          <ac:picMkLst>
            <pc:docMk/>
            <pc:sldMk cId="3460458368" sldId="347"/>
            <ac:picMk id="6" creationId="{4FC9EF3B-919C-A261-09C6-1F8AB0762103}"/>
          </ac:picMkLst>
        </pc:picChg>
      </pc:sldChg>
      <pc:sldMasterChg chg="delSldLayout">
        <pc:chgData name="Sung Park" userId="e6c30afa-7583-46a9-a2dd-2403b53c08cf" providerId="ADAL" clId="{C757F7B8-02D9-41D1-8DBF-C83B0CDBF935}" dt="2026-04-12T21:38:24.476" v="1257" actId="47"/>
        <pc:sldMasterMkLst>
          <pc:docMk/>
          <pc:sldMasterMk cId="1360600220" sldId="2147483877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F369-39C3-6BA4-DE62-1A6EF6C1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1B892-9BA9-F2B5-0ED0-6E4A3A3EB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9C2DE-C225-D2A7-35CC-10CB5C77E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5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A8BD-25E1-2990-07C7-D2E773ED6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0E0AB-9634-1940-1F64-DFEFC097B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39A25-1526-A7EE-3865-4EDC6EA44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87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6310-0960-72C4-7278-BCB86964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4CA34-22B8-BC29-53D9-F1F546823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36670-5227-241C-3B96-F9AEF1F44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9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9F5D-7C9D-77B1-C1B1-81049D62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77451-1164-5F73-3FE9-B3E782FFC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A0BF5-A06F-22E0-D978-109FF911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8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C7B7-0E52-A239-2CA2-179FD2C2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7447D-3049-FCB5-60F5-7C658A916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DB9C0-9034-8A4F-123B-5CCD52C95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2524-809F-D86B-00BF-042CC2FE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D4E94-40C5-3627-27A9-54EA6626D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101DD-2130-C001-FC26-F6C93478F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85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462E-E709-BFBC-EE10-9A2EEE1D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F2F3F-FA8E-F2EA-FBDF-B1F91BCB1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1819E-7E20-22FB-5665-6DC6B1560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4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D248E-1A65-6322-AD78-0009343C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1C3E0-428E-6465-60B1-48B7DB7DA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64070-FDF6-2233-6963-F28A6A13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5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CCD73-7229-9CBD-F412-859C4866F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E4414-82D2-5605-7A33-FAC06625F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98C9B-ED4C-A179-ABFF-A5FA1505F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4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3A026-5FF6-EC6B-2E85-9E492DE4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42493-3532-CC9C-BBB7-B036A90DD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471B7-CD5D-2DAB-F83C-9A80ADAB5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6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0D65D-34F5-0ED0-2286-771BFCC99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CDCE0-FD19-CDF7-DE67-DE87ACCF0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97482-7291-A935-3B83-ADD2B9642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51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A777-60FE-7191-7734-AF0A93857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DBEA1-A47E-159C-D581-D23EBC05C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9DD05-E368-5C41-FA19-07DDCC36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77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99B6-EFD3-5730-0F71-73811879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7CF9E-9767-0449-458F-BBEABE994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7044E-8AB9-C6A1-BBE6-DC1049852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24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D564E-8264-3BCB-8855-450E818C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977B6-508C-C9BE-1E04-B5C7A7C0B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12A6F-CB31-007D-9149-409D2905E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8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3645-92F4-1743-DD4B-BD9F672F5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577B8-9180-A57D-EE5D-828F6B6A4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1C556B-58EB-E39D-64C8-4920F8766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7C99-9D57-26BE-3DC3-64318526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7FF51-587D-8F56-E330-8764E61FD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C3B00-44E6-F862-E1E1-EE5556840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2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1B48-1436-D414-9E0B-ABC8F151C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F77E1-AC0B-E667-5874-BD7678703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51C18-D738-6DC9-415F-E061036A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4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D252-176A-B83A-1638-CBC81D96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59116-0490-F106-5FD0-8E6E14F4C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6C8C9-2FB8-1F9A-CD37-846B2354C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03B4-8912-3E8B-E5F9-4F83A0EF4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09A65-797E-05F6-9CDD-07C8E9298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BDCCF-BEC0-4CEC-9500-3BC9A9F37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2D57-FB03-B082-E3E4-6C2995764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AF06A-C598-5B5C-AE56-EFF5A72C6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CB2EB-130A-1265-2B31-7012B0C3A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8CD59-6178-14DA-CFC8-C7FF1E784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9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6A606-FD43-5910-18DC-D8A9AF354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E40CF-5625-C46B-84B1-FD7797AD1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7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90698-32C4-FB64-2A98-078BBA04D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B70BA-5E49-3A1E-AF81-9982025C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A63C3-C988-9890-4D12-AB46774B0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6B136-9299-418C-6CF6-93D5F2C74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E6AD4-013A-C2F5-6FE6-5C3DD5B39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B0B24-9849-6F60-F540-E5EE033D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F5F9A18-5EC8-A45F-A3FC-C12C265A8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AA1D2-E4F2-4387-B308-7FD35AC67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38EC0-A96A-1700-664E-93F96A2D2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A6BD2-2FAE-5D12-3F98-3D0977175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64289-015B-9BD8-D45F-4562EEA8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93A7E-238D-C1E2-0BC5-8782D547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83BA5-059F-1B46-E1E2-FEBA6A6F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DC968-0234-33F4-3B1A-BE8CDD643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8FD3F-26F4-F5E4-19B6-1205A06CF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1081" y="6161441"/>
            <a:ext cx="466414" cy="5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7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A2A46-58F5-4B6B-A8C9-D02DFEEAF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9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9D66A-CE9A-DEED-9618-77554A39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0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63733-307F-F71D-89F3-9FCC1E9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901" r:id="rId13"/>
    <p:sldLayoutId id="2147483904" r:id="rId14"/>
    <p:sldLayoutId id="214748390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29" y="3326929"/>
            <a:ext cx="9643772" cy="18860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Wholesale Lending &amp; Calyx TPO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2E80520-3C23-AF9F-7E2E-07F0F8F270AE}"/>
              </a:ext>
            </a:extLst>
          </p:cNvPr>
          <p:cNvSpPr txBox="1">
            <a:spLocks/>
          </p:cNvSpPr>
          <p:nvPr/>
        </p:nvSpPr>
        <p:spPr>
          <a:xfrm>
            <a:off x="1386629" y="4126601"/>
            <a:ext cx="9643772" cy="1886002"/>
          </a:xfrm>
          <a:prstGeom prst="rect">
            <a:avLst/>
          </a:prstGeom>
        </p:spPr>
        <p:txBody>
          <a:bodyPr vert="horz" lIns="109728" tIns="109728" rIns="109728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 Kang, Sung Park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D1EF7-173F-AC06-247D-07A3A3CD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2532" y="1207685"/>
            <a:ext cx="1790057" cy="22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AECA-E6BA-909F-37F4-4A85CB5D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3411-7BC7-80F8-C60C-710D72A6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7229-FBED-C929-0378-2CDDE2D063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29" y="1646102"/>
            <a:ext cx="3974011" cy="4160520"/>
          </a:xfrm>
        </p:spPr>
        <p:txBody>
          <a:bodyPr>
            <a:normAutofit/>
          </a:bodyPr>
          <a:lstStyle/>
          <a:p>
            <a:r>
              <a:rPr lang="en-US" sz="2400" b="1" dirty="0"/>
              <a:t>Dashboard for milestones and status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92D412B3-9630-2D9C-17F8-D383CE1EF6F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240219" y="1463041"/>
            <a:ext cx="7719551" cy="45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836A-5B68-7FAB-FED7-E04F35EA2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EABC-C135-79FD-188B-5FB00E00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DACD-ACA0-8935-A7D8-D03D3C8E59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29" y="1646102"/>
            <a:ext cx="3974011" cy="4160520"/>
          </a:xfrm>
        </p:spPr>
        <p:txBody>
          <a:bodyPr>
            <a:normAutofit/>
          </a:bodyPr>
          <a:lstStyle/>
          <a:p>
            <a:r>
              <a:rPr lang="en-US" sz="2400" dirty="0"/>
              <a:t>Show milestones and status</a:t>
            </a:r>
          </a:p>
          <a:p>
            <a:r>
              <a:rPr lang="en-US" sz="2400" b="1" dirty="0"/>
              <a:t>Single Pipeline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3439C-2E94-14C8-C87A-057DE8C3531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464425" y="1454585"/>
            <a:ext cx="7442614" cy="43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9C65F-3C77-6B35-0E5A-AD488026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FAC5-DCE8-2F3E-06E9-C3E5B129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EFB3-3BC7-2AF0-9641-7BE50C8010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29" y="1646102"/>
            <a:ext cx="3974011" cy="4160520"/>
          </a:xfrm>
        </p:spPr>
        <p:txBody>
          <a:bodyPr>
            <a:normAutofit/>
          </a:bodyPr>
          <a:lstStyle/>
          <a:p>
            <a:r>
              <a:rPr lang="en-US" sz="2400" dirty="0"/>
              <a:t>Show milestones and status</a:t>
            </a:r>
          </a:p>
          <a:p>
            <a:r>
              <a:rPr lang="en-US" sz="2400" dirty="0"/>
              <a:t>Single Pipeline</a:t>
            </a:r>
          </a:p>
          <a:p>
            <a:r>
              <a:rPr lang="en-US" sz="2400" b="1" dirty="0"/>
              <a:t>Quick Product and Rate Search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29615C-B163-0EC0-CD93-EB7E009D5F4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593515" y="1372670"/>
            <a:ext cx="6788076" cy="4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3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0836-9E7A-0E51-28D7-45041932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C0F4-4288-F40C-7242-BF4AFFBA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CD70-5CEA-7461-DC4F-4AAB1DAA52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29" y="1646102"/>
            <a:ext cx="3974011" cy="4160520"/>
          </a:xfrm>
        </p:spPr>
        <p:txBody>
          <a:bodyPr>
            <a:normAutofit/>
          </a:bodyPr>
          <a:lstStyle/>
          <a:p>
            <a:r>
              <a:rPr lang="en-US" sz="2400" dirty="0"/>
              <a:t>Show milestones and status</a:t>
            </a:r>
          </a:p>
          <a:p>
            <a:r>
              <a:rPr lang="en-US" sz="2400" dirty="0"/>
              <a:t>Single Pipeline</a:t>
            </a:r>
          </a:p>
          <a:p>
            <a:r>
              <a:rPr lang="en-US" sz="2400" dirty="0"/>
              <a:t>Quick Product and Rate Search</a:t>
            </a:r>
          </a:p>
          <a:p>
            <a:r>
              <a:rPr lang="en-US" sz="2400" b="1" dirty="0"/>
              <a:t>Add your training materials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C3E202-155A-DC6B-7553-980750239D9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206240" y="1443171"/>
            <a:ext cx="7753531" cy="45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F745-F5FC-EDF4-3F4A-2AA063DCA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F7B-7AF8-2F79-B893-87F5ED22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A25D-23B1-ADFC-4284-6844D4D979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29" y="1646102"/>
            <a:ext cx="3877191" cy="4160520"/>
          </a:xfrm>
        </p:spPr>
        <p:txBody>
          <a:bodyPr>
            <a:normAutofit/>
          </a:bodyPr>
          <a:lstStyle/>
          <a:p>
            <a:r>
              <a:rPr lang="en-US" sz="2400" dirty="0"/>
              <a:t>Simply and Easy – Show what broker needs</a:t>
            </a:r>
          </a:p>
          <a:p>
            <a:pPr lvl="1"/>
            <a:r>
              <a:rPr lang="en-US" sz="2400" dirty="0"/>
              <a:t>Screens</a:t>
            </a:r>
          </a:p>
          <a:p>
            <a:pPr lvl="1"/>
            <a:r>
              <a:rPr lang="en-US" sz="2400" dirty="0"/>
              <a:t>Interfaces</a:t>
            </a:r>
          </a:p>
          <a:p>
            <a:r>
              <a:rPr lang="en-US" sz="2400" dirty="0"/>
              <a:t>Simple Screen Navigation</a:t>
            </a:r>
          </a:p>
          <a:p>
            <a:r>
              <a:rPr lang="en-US" sz="2400" dirty="0"/>
              <a:t>Submit and wait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2E3438-58E7-CDCA-D68C-6CE13C7628E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037030" y="1440068"/>
            <a:ext cx="7742593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C4F3-0F61-648A-45BE-0B104318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19C1-6CF1-2F76-C992-7F405821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5023-1089-BE33-C19D-A69B22D639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2960914" cy="4160520"/>
          </a:xfrm>
        </p:spPr>
        <p:txBody>
          <a:bodyPr>
            <a:normAutofit/>
          </a:bodyPr>
          <a:lstStyle/>
          <a:p>
            <a:r>
              <a:rPr lang="en-US" dirty="0"/>
              <a:t>Get Notified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223B65C-A8E2-C30B-F9F0-F09AEAE0907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3193144" y="1646102"/>
            <a:ext cx="8349570" cy="4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A6BA-D737-6DE0-23C2-98E3E6DD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0E8F-08DC-FD3D-EF7C-E952D79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EE67-55DE-C090-C47B-F3D43B7288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2960914" cy="4160520"/>
          </a:xfrm>
        </p:spPr>
        <p:txBody>
          <a:bodyPr>
            <a:normAutofit/>
          </a:bodyPr>
          <a:lstStyle/>
          <a:p>
            <a:r>
              <a:rPr lang="en-US" b="1" dirty="0"/>
              <a:t>Loan Registered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532360-A3AF-B8D7-BFE2-0E9F2A7213F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648199" y="1646238"/>
            <a:ext cx="5590519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1D6A3-F86D-2443-8F59-CCDD7215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4CC1-4A0B-24A0-36D2-A7754930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553B-59C8-71BD-9A9F-551014A13E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2960914" cy="4160520"/>
          </a:xfrm>
        </p:spPr>
        <p:txBody>
          <a:bodyPr>
            <a:normAutofit/>
          </a:bodyPr>
          <a:lstStyle/>
          <a:p>
            <a:r>
              <a:rPr lang="en-US" dirty="0"/>
              <a:t>Loan Registered</a:t>
            </a:r>
          </a:p>
          <a:p>
            <a:r>
              <a:rPr lang="en-US" b="1" dirty="0"/>
              <a:t>Loan in Processing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39D3695-76F7-D7EA-FF06-DF2CFE873CD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602481" y="1646238"/>
            <a:ext cx="6189560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3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BE23-698A-EECA-4E97-18ABE0BE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C16D-296F-32C6-701E-0F6CCCD4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11CD-B5C4-8D5F-BAB0-BF8E856C23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2960914" cy="4160520"/>
          </a:xfrm>
        </p:spPr>
        <p:txBody>
          <a:bodyPr>
            <a:normAutofit/>
          </a:bodyPr>
          <a:lstStyle/>
          <a:p>
            <a:r>
              <a:rPr lang="en-US" dirty="0"/>
              <a:t>Loan Registered</a:t>
            </a:r>
          </a:p>
          <a:p>
            <a:r>
              <a:rPr lang="en-US" dirty="0"/>
              <a:t>Loan in Processing</a:t>
            </a:r>
          </a:p>
          <a:p>
            <a:r>
              <a:rPr lang="en-US" b="1" dirty="0"/>
              <a:t>Loan in Underwriting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EF275B-BBBD-B8B3-8054-3FEFD237809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602480" y="1646238"/>
            <a:ext cx="6563958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88D9-667E-A04E-3BFB-45B7894B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9883-C6E8-F755-465D-08B3C61C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24D5-7DBD-3DBE-C8C2-4D7F7B5CAD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2960914" cy="4160520"/>
          </a:xfrm>
        </p:spPr>
        <p:txBody>
          <a:bodyPr>
            <a:normAutofit/>
          </a:bodyPr>
          <a:lstStyle/>
          <a:p>
            <a:r>
              <a:rPr lang="en-US" dirty="0"/>
              <a:t>Loan Registered</a:t>
            </a:r>
          </a:p>
          <a:p>
            <a:r>
              <a:rPr lang="en-US" dirty="0"/>
              <a:t>Loan in Processing</a:t>
            </a:r>
          </a:p>
          <a:p>
            <a:r>
              <a:rPr lang="en-US" dirty="0"/>
              <a:t>Loan in Underwriting</a:t>
            </a:r>
          </a:p>
          <a:p>
            <a:r>
              <a:rPr lang="en-US" b="1" dirty="0"/>
              <a:t>Condition Issued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5D9AA-D064-EF51-D9E7-80D93B3D9FD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587240" y="1646238"/>
            <a:ext cx="6961841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252621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Path and Geo Corp</a:t>
            </a:r>
            <a:br>
              <a:rPr lang="en-US" dirty="0"/>
            </a:br>
            <a:endParaRPr lang="en-US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828" y="3842952"/>
            <a:ext cx="5125300" cy="20423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Path since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Active Wholesale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3,000 users, 600+ BU configured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8" r="7618"/>
          <a:stretch/>
        </p:blipFill>
        <p:spPr/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60857-3C97-57FF-EF3A-7B74D4FA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4EC1A6F-3F33-0821-F623-5E394934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106892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Lenders Challenges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4DE58362-5DDD-68F4-2242-708D8D892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828" y="2603351"/>
            <a:ext cx="5125300" cy="32819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Broker onboarding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Submission support and document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Real-time communication and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process efficiency through closing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Simplified follow-up for AEs and AMs</a:t>
            </a:r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6F728B9D-2EF1-67E8-222C-BDEA01F899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8" r="7618"/>
          <a:stretch/>
        </p:blipFill>
        <p:spPr/>
      </p:pic>
    </p:spTree>
    <p:extLst>
      <p:ext uri="{BB962C8B-B14F-4D97-AF65-F5344CB8AC3E}">
        <p14:creationId xmlns:p14="http://schemas.microsoft.com/office/powerpoint/2010/main" val="252674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5DC2-1A39-D4ED-C46E-AC793D64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4D75-E053-B197-BDAC-24FE6E6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Calyx TPO solves Lender’s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4346-58CB-4E23-F138-A175257F7D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4087850" cy="4160520"/>
          </a:xfrm>
        </p:spPr>
        <p:txBody>
          <a:bodyPr>
            <a:normAutofit/>
          </a:bodyPr>
          <a:lstStyle/>
          <a:p>
            <a:r>
              <a:rPr lang="en-US" dirty="0"/>
              <a:t>Single platform with Path</a:t>
            </a:r>
          </a:p>
          <a:p>
            <a:pPr lvl="1"/>
            <a:r>
              <a:rPr lang="en-US" dirty="0"/>
              <a:t>Single workflow for from TPO to Closing</a:t>
            </a:r>
          </a:p>
          <a:p>
            <a:pPr lvl="1"/>
            <a:r>
              <a:rPr lang="en-US" dirty="0"/>
              <a:t>Data Integrity granted</a:t>
            </a:r>
          </a:p>
          <a:p>
            <a:r>
              <a:rPr lang="en-US" dirty="0"/>
              <a:t>Easily configurable by Lender</a:t>
            </a:r>
          </a:p>
          <a:p>
            <a:pPr lvl="1"/>
            <a:r>
              <a:rPr lang="en-US" dirty="0"/>
              <a:t>TPO for brokers</a:t>
            </a:r>
          </a:p>
          <a:p>
            <a:pPr lvl="1"/>
            <a:r>
              <a:rPr lang="en-US" dirty="0"/>
              <a:t>Lender for Processing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C9EF3B-919C-A261-09C6-1F8AB076210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686318" y="1732164"/>
            <a:ext cx="7344106" cy="32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6AB7-72C8-3907-8072-4AD5EC8B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635D-DD36-15EB-E186-0F5BFFC8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Calyx TPO solves Lender’s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AD2F-CAE9-E19E-7670-0C54B6A97C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2230" y="1646102"/>
            <a:ext cx="4087850" cy="4160520"/>
          </a:xfrm>
        </p:spPr>
        <p:txBody>
          <a:bodyPr>
            <a:normAutofit/>
          </a:bodyPr>
          <a:lstStyle/>
          <a:p>
            <a:r>
              <a:rPr lang="en-US" dirty="0"/>
              <a:t>Part of Calyx Platform</a:t>
            </a:r>
          </a:p>
          <a:p>
            <a:pPr lvl="1"/>
            <a:r>
              <a:rPr lang="en-US" dirty="0"/>
              <a:t>Link to other services</a:t>
            </a:r>
          </a:p>
          <a:p>
            <a:pPr lvl="1"/>
            <a:r>
              <a:rPr lang="en-US" dirty="0"/>
              <a:t>Expose to CIC</a:t>
            </a:r>
          </a:p>
          <a:p>
            <a:pPr lvl="2"/>
            <a:r>
              <a:rPr lang="en-US" dirty="0"/>
              <a:t>Bring more business</a:t>
            </a:r>
          </a:p>
          <a:p>
            <a:pPr lvl="2"/>
            <a:r>
              <a:rPr lang="en-US" dirty="0"/>
              <a:t>60,000+ Point and Zenly users</a:t>
            </a:r>
          </a:p>
          <a:p>
            <a:pPr lvl="2"/>
            <a:r>
              <a:rPr lang="en-US" dirty="0"/>
              <a:t>Post your programs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EB715-9F72-DB74-F520-98DE18B1277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222313-185E-3A57-3CD5-35132ADB7E08}"/>
              </a:ext>
            </a:extLst>
          </p:cNvPr>
          <p:cNvSpPr/>
          <p:nvPr/>
        </p:nvSpPr>
        <p:spPr>
          <a:xfrm>
            <a:off x="9210389" y="1772945"/>
            <a:ext cx="1342439" cy="1065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Pricing Engine</a:t>
            </a:r>
          </a:p>
          <a:p>
            <a:pPr algn="ctr"/>
            <a:r>
              <a:rPr lang="en-US" dirty="0"/>
              <a:t>(LSC)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DA1B3E-0BB9-D7FC-F8F2-6023168313E4}"/>
              </a:ext>
            </a:extLst>
          </p:cNvPr>
          <p:cNvSpPr/>
          <p:nvPr/>
        </p:nvSpPr>
        <p:spPr>
          <a:xfrm>
            <a:off x="6688959" y="4615678"/>
            <a:ext cx="2580271" cy="126626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5F81AD-5160-C7B6-9142-8AB409F85135}"/>
              </a:ext>
            </a:extLst>
          </p:cNvPr>
          <p:cNvSpPr/>
          <p:nvPr/>
        </p:nvSpPr>
        <p:spPr>
          <a:xfrm>
            <a:off x="4932459" y="2964424"/>
            <a:ext cx="1468835" cy="10653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Industry Connect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D6FB57-EFD2-945E-44E0-0D6D29A5A309}"/>
              </a:ext>
            </a:extLst>
          </p:cNvPr>
          <p:cNvSpPr/>
          <p:nvPr/>
        </p:nvSpPr>
        <p:spPr>
          <a:xfrm>
            <a:off x="10023261" y="2964424"/>
            <a:ext cx="1342439" cy="1065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Loan Analyzer</a:t>
            </a:r>
          </a:p>
          <a:p>
            <a:pPr algn="ctr"/>
            <a:r>
              <a:rPr lang="en-US" dirty="0"/>
              <a:t>(LSC)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4184EE-47CC-DE4F-0197-16148FCE3868}"/>
              </a:ext>
            </a:extLst>
          </p:cNvPr>
          <p:cNvSpPr/>
          <p:nvPr/>
        </p:nvSpPr>
        <p:spPr>
          <a:xfrm>
            <a:off x="4679661" y="4600576"/>
            <a:ext cx="1473194" cy="1065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POS</a:t>
            </a:r>
          </a:p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01E248-7EC9-1705-003D-6C3A5484096B}"/>
              </a:ext>
            </a:extLst>
          </p:cNvPr>
          <p:cNvSpPr/>
          <p:nvPr/>
        </p:nvSpPr>
        <p:spPr>
          <a:xfrm>
            <a:off x="6967908" y="1504054"/>
            <a:ext cx="1547291" cy="1065340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TPO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F673DE-7D85-CF52-83A5-22EDEB23EF49}"/>
              </a:ext>
            </a:extLst>
          </p:cNvPr>
          <p:cNvCxnSpPr>
            <a:cxnSpLocks/>
            <a:stCxn id="26" idx="3"/>
            <a:endCxn id="23" idx="1"/>
          </p:cNvCxnSpPr>
          <p:nvPr/>
        </p:nvCxnSpPr>
        <p:spPr>
          <a:xfrm>
            <a:off x="6152855" y="5133246"/>
            <a:ext cx="536104" cy="1155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ECD396-1120-9330-4357-8220566F7C7B}"/>
              </a:ext>
            </a:extLst>
          </p:cNvPr>
          <p:cNvCxnSpPr>
            <a:cxnSpLocks/>
            <a:stCxn id="27" idx="2"/>
            <a:endCxn id="23" idx="0"/>
          </p:cNvCxnSpPr>
          <p:nvPr/>
        </p:nvCxnSpPr>
        <p:spPr>
          <a:xfrm>
            <a:off x="7741554" y="2569394"/>
            <a:ext cx="237541" cy="2046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C39D8C-C972-4A28-B6FE-9DBD94EC256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7979095" y="2838285"/>
            <a:ext cx="1902514" cy="1777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C9EB1F-A00C-9156-3C01-C48AADBE99A9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flipH="1">
            <a:off x="9269230" y="3497094"/>
            <a:ext cx="754031" cy="1751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21FC6C-7B27-0ECA-AF00-4D8CB5204A0E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8515199" y="2036724"/>
            <a:ext cx="695190" cy="268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2791620-5926-51FB-721D-297B6552C406}"/>
              </a:ext>
            </a:extLst>
          </p:cNvPr>
          <p:cNvCxnSpPr>
            <a:cxnSpLocks/>
            <a:stCxn id="27" idx="2"/>
            <a:endCxn id="24" idx="3"/>
          </p:cNvCxnSpPr>
          <p:nvPr/>
        </p:nvCxnSpPr>
        <p:spPr>
          <a:xfrm flipH="1">
            <a:off x="6401294" y="2569394"/>
            <a:ext cx="1340260" cy="927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8FC759-6177-FE4B-DF89-08F38657CA3D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flipH="1">
            <a:off x="6401294" y="2305615"/>
            <a:ext cx="2809095" cy="11914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C897B1-8BD7-57E3-B9B0-07438C1511C5}"/>
              </a:ext>
            </a:extLst>
          </p:cNvPr>
          <p:cNvCxnSpPr>
            <a:cxnSpLocks/>
            <a:stCxn id="23" idx="3"/>
            <a:endCxn id="36" idx="1"/>
          </p:cNvCxnSpPr>
          <p:nvPr/>
        </p:nvCxnSpPr>
        <p:spPr>
          <a:xfrm flipV="1">
            <a:off x="9269230" y="5227237"/>
            <a:ext cx="754032" cy="215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3BC5DE-1C37-A172-9C2E-93059F9E31CB}"/>
              </a:ext>
            </a:extLst>
          </p:cNvPr>
          <p:cNvSpPr/>
          <p:nvPr/>
        </p:nvSpPr>
        <p:spPr>
          <a:xfrm>
            <a:off x="10023262" y="4694567"/>
            <a:ext cx="1342439" cy="10653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algn="ctr"/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89509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10D4-A8B8-5FE9-BD2C-7B2E060E1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92A0-B08A-ABA0-88BA-FF5F4F1D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Platform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1E37A1-2545-50BD-2AA5-F3D4EC7997BD}"/>
              </a:ext>
            </a:extLst>
          </p:cNvPr>
          <p:cNvSpPr/>
          <p:nvPr/>
        </p:nvSpPr>
        <p:spPr>
          <a:xfrm>
            <a:off x="6031142" y="1690104"/>
            <a:ext cx="1342439" cy="1065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Pricing Engine</a:t>
            </a:r>
          </a:p>
          <a:p>
            <a:pPr algn="ctr"/>
            <a:r>
              <a:rPr lang="en-US" dirty="0"/>
              <a:t>(LSC)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8958EA-FC34-D521-A32A-29717E8DA4DF}"/>
              </a:ext>
            </a:extLst>
          </p:cNvPr>
          <p:cNvSpPr/>
          <p:nvPr/>
        </p:nvSpPr>
        <p:spPr>
          <a:xfrm>
            <a:off x="5537401" y="3598312"/>
            <a:ext cx="2580271" cy="126626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FF3D26-4646-724D-ACFD-30FC5BBD1244}"/>
              </a:ext>
            </a:extLst>
          </p:cNvPr>
          <p:cNvSpPr/>
          <p:nvPr/>
        </p:nvSpPr>
        <p:spPr>
          <a:xfrm>
            <a:off x="480838" y="2949998"/>
            <a:ext cx="1468835" cy="10653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Industry Connect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B18727-4417-0129-67F5-3EEAC18805BF}"/>
              </a:ext>
            </a:extLst>
          </p:cNvPr>
          <p:cNvSpPr/>
          <p:nvPr/>
        </p:nvSpPr>
        <p:spPr>
          <a:xfrm>
            <a:off x="9030166" y="2424075"/>
            <a:ext cx="1342439" cy="1065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Loan Analyzer</a:t>
            </a:r>
          </a:p>
          <a:p>
            <a:pPr algn="ctr"/>
            <a:r>
              <a:rPr lang="en-US" dirty="0"/>
              <a:t>(LSC)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6D0C85D-B39C-0E7A-E3C1-4BA0C06BF222}"/>
              </a:ext>
            </a:extLst>
          </p:cNvPr>
          <p:cNvSpPr/>
          <p:nvPr/>
        </p:nvSpPr>
        <p:spPr>
          <a:xfrm>
            <a:off x="1265543" y="4626473"/>
            <a:ext cx="1473194" cy="1065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POS</a:t>
            </a:r>
          </a:p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3587FC3-EDC9-6F8D-67A5-B7FBB251817B}"/>
              </a:ext>
            </a:extLst>
          </p:cNvPr>
          <p:cNvSpPr/>
          <p:nvPr/>
        </p:nvSpPr>
        <p:spPr>
          <a:xfrm>
            <a:off x="2443116" y="1473999"/>
            <a:ext cx="1547291" cy="1065340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Calyx TPO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FB10D6-6E0B-5DF1-269C-BA27ACB43342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2738737" y="4231443"/>
            <a:ext cx="2798664" cy="92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6B3A43-173E-5A61-0CDC-B38556610E5F}"/>
              </a:ext>
            </a:extLst>
          </p:cNvPr>
          <p:cNvCxnSpPr>
            <a:cxnSpLocks/>
            <a:stCxn id="32" idx="2"/>
            <a:endCxn id="27" idx="1"/>
          </p:cNvCxnSpPr>
          <p:nvPr/>
        </p:nvCxnSpPr>
        <p:spPr>
          <a:xfrm>
            <a:off x="3216762" y="2539339"/>
            <a:ext cx="2320639" cy="1692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F4923DA-CB18-E6DC-BC2C-9814152122C3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6702362" y="2755444"/>
            <a:ext cx="125175" cy="842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53B743-4294-CE10-F3B2-E7744D6361F2}"/>
              </a:ext>
            </a:extLst>
          </p:cNvPr>
          <p:cNvCxnSpPr>
            <a:cxnSpLocks/>
            <a:stCxn id="30" idx="1"/>
            <a:endCxn id="27" idx="3"/>
          </p:cNvCxnSpPr>
          <p:nvPr/>
        </p:nvCxnSpPr>
        <p:spPr>
          <a:xfrm flipH="1">
            <a:off x="8117672" y="2956745"/>
            <a:ext cx="912494" cy="12746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036A28-44D8-41CA-DF77-5CE0844B4ECD}"/>
              </a:ext>
            </a:extLst>
          </p:cNvPr>
          <p:cNvCxnSpPr>
            <a:cxnSpLocks/>
            <a:stCxn id="32" idx="3"/>
            <a:endCxn id="26" idx="1"/>
          </p:cNvCxnSpPr>
          <p:nvPr/>
        </p:nvCxnSpPr>
        <p:spPr>
          <a:xfrm>
            <a:off x="3990407" y="2006669"/>
            <a:ext cx="2040735" cy="216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023FAC1-4DD6-3CE8-AA9A-C6D6C88FA004}"/>
              </a:ext>
            </a:extLst>
          </p:cNvPr>
          <p:cNvCxnSpPr>
            <a:cxnSpLocks/>
            <a:stCxn id="32" idx="2"/>
            <a:endCxn id="29" idx="3"/>
          </p:cNvCxnSpPr>
          <p:nvPr/>
        </p:nvCxnSpPr>
        <p:spPr>
          <a:xfrm flipH="1">
            <a:off x="1949673" y="2539339"/>
            <a:ext cx="1267089" cy="943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083AF8E-0193-2E98-05BA-5D31129C1255}"/>
              </a:ext>
            </a:extLst>
          </p:cNvPr>
          <p:cNvCxnSpPr>
            <a:cxnSpLocks/>
            <a:stCxn id="26" idx="1"/>
            <a:endCxn id="29" idx="3"/>
          </p:cNvCxnSpPr>
          <p:nvPr/>
        </p:nvCxnSpPr>
        <p:spPr>
          <a:xfrm flipH="1">
            <a:off x="1949673" y="2222774"/>
            <a:ext cx="4081469" cy="1259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6FF1F85-1C97-6F13-4A4A-FEB595EFCA79}"/>
              </a:ext>
            </a:extLst>
          </p:cNvPr>
          <p:cNvCxnSpPr>
            <a:cxnSpLocks/>
            <a:stCxn id="27" idx="3"/>
            <a:endCxn id="94" idx="1"/>
          </p:cNvCxnSpPr>
          <p:nvPr/>
        </p:nvCxnSpPr>
        <p:spPr>
          <a:xfrm>
            <a:off x="8117672" y="4231443"/>
            <a:ext cx="1868083" cy="92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0FE87E6-5973-61F4-23EF-A0E4136EFD52}"/>
              </a:ext>
            </a:extLst>
          </p:cNvPr>
          <p:cNvSpPr/>
          <p:nvPr/>
        </p:nvSpPr>
        <p:spPr>
          <a:xfrm>
            <a:off x="9985755" y="4626473"/>
            <a:ext cx="1342439" cy="10653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algn="ctr"/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5948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Sung Park</a:t>
            </a:r>
          </a:p>
          <a:p>
            <a:r>
              <a:rPr lang="en-US" dirty="0"/>
              <a:t>866-302-2599</a:t>
            </a:r>
          </a:p>
          <a:p>
            <a:r>
              <a:rPr lang="en-US" dirty="0"/>
              <a:t>Sung_park@calyxsoftware.com</a:t>
            </a:r>
          </a:p>
          <a:p>
            <a:r>
              <a:rPr lang="en-US" dirty="0"/>
              <a:t>www.pathsoftware.com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95C5A-3D97-4C7C-B84D-31DDB2692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1643" y="4404169"/>
            <a:ext cx="3918752" cy="12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91EB8-E8C2-27DD-4E6C-6F513CE72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DA2F-58F3-F562-49B1-17524518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 Corp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B6D9A-4416-B31B-A9E9-AA38464180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919" y="1646102"/>
            <a:ext cx="10900146" cy="416052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Founded in 1997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Licensed in 30 States and Washington DC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Outside of Geo-Corp’s headquarters, 5 additional retail branches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Wholesale channel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Started in 2023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Wholesale volume is now roughly 80% of our volume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818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4C53-515E-4711-25FC-2875DA13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ABD5-31B1-E243-8200-071BE91E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Wholesale?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ACF2E-48EF-B1AF-D88B-64BC972343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919" y="1646102"/>
            <a:ext cx="10900146" cy="416052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Simple Answer: Needed more volume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Quality control main concern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Maintain perfect track record vs. risk management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HUD Neighborhood Watch Compare Ratio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41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76240-E5C1-65BD-AB10-1A377A8E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228C-5CE5-C8EA-1F84-00CD8922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C63C7-B221-FC2D-E7E8-74ED24BA4E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919" y="1646102"/>
            <a:ext cx="10900146" cy="416052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Strong Operations team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Importance of process and workflow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Create an environment where staff focus on making decisions, not other tasks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Added new roles and offshore units</a:t>
            </a:r>
          </a:p>
        </p:txBody>
      </p:sp>
    </p:spTree>
    <p:extLst>
      <p:ext uri="{BB962C8B-B14F-4D97-AF65-F5344CB8AC3E}">
        <p14:creationId xmlns:p14="http://schemas.microsoft.com/office/powerpoint/2010/main" val="89603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BA96-2D3C-AD6F-10D2-839444F9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09A5-240A-298D-9A64-5556959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Path?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C4253-9C22-4EAA-797E-F1FC4CB242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919" y="1376979"/>
            <a:ext cx="10900146" cy="4980790"/>
          </a:xfrm>
        </p:spPr>
        <p:txBody>
          <a:bodyPr>
            <a:normAutofit fontScale="55000" lnSpcReduction="20000"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Encompass &gt;&gt; SMART &gt;&gt; Path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LOS Options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Build own Platform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Conform to software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Configurable LOS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Path is highly configurable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Blessing and a curse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Geo-Corp adopted Path in 2018 but only started to use it properly in mid 2021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Used several platforms concurrently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Paperless in 2022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Main objective is to stay in Path environment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sz="3500" dirty="0"/>
              <a:t>Vendor integrations and AI tools built in-house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361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72FC7-BA57-8389-31AC-FF1DE0FA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D61A-9EA7-F77B-B7DC-82CCC253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26B14-B62F-6329-72F6-5A54272FE08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919" y="1398493"/>
            <a:ext cx="10900146" cy="4658061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Geo-Corp strictly retail at initial setup</a:t>
            </a:r>
          </a:p>
          <a:p>
            <a:pPr lvl="2"/>
            <a:r>
              <a:rPr lang="en-US" sz="2800" dirty="0"/>
              <a:t>Path allowed us to add wholesale channel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Different Roles allows for separate workflows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Different roles at the originating level converge at one junction point</a:t>
            </a:r>
          </a:p>
          <a:p>
            <a:pPr marL="338328" lvl="2" indent="0">
              <a:buNone/>
            </a:pPr>
            <a:endParaRPr lang="en-US" sz="2800" dirty="0"/>
          </a:p>
          <a:p>
            <a:pPr marL="338328" lvl="2" indent="0">
              <a:buNone/>
            </a:pPr>
            <a:endParaRPr lang="en-US" sz="2800" dirty="0"/>
          </a:p>
          <a:p>
            <a:pPr marL="338328" lvl="2" indent="0">
              <a:buNone/>
            </a:pPr>
            <a:endParaRPr lang="en-US" sz="2800" dirty="0"/>
          </a:p>
          <a:p>
            <a:pPr marL="338328" lvl="2" indent="0">
              <a:buNone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Software isn’t the magic answer but Path makes it easier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B1DD3-DF9E-7142-AD20-0F9D95E2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58" y="3429000"/>
            <a:ext cx="796066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3F483-0E3C-7924-BA8A-AA7DBE84D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DD98E3E-6941-A52F-948C-0192F52F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828" y="1315080"/>
            <a:ext cx="5120640" cy="1273375"/>
          </a:xfrm>
        </p:spPr>
        <p:txBody>
          <a:bodyPr>
            <a:normAutofit fontScale="90000"/>
          </a:bodyPr>
          <a:lstStyle/>
          <a:p>
            <a:r>
              <a:rPr lang="en-US" dirty="0"/>
              <a:t>Broker Challenges &amp; Expectations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3677AAF-80DE-486B-457C-E16860C69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828" y="2686930"/>
            <a:ext cx="5125300" cy="3198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Easy and reliable platform for loan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Ability to search products and pricing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Request Rate lock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Real-time status updates and automated notifications</a:t>
            </a:r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D638C586-EEF3-AA42-F6AD-B7381E701D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8" r="7618"/>
          <a:stretch/>
        </p:blipFill>
        <p:spPr/>
      </p:pic>
    </p:spTree>
    <p:extLst>
      <p:ext uri="{BB962C8B-B14F-4D97-AF65-F5344CB8AC3E}">
        <p14:creationId xmlns:p14="http://schemas.microsoft.com/office/powerpoint/2010/main" val="42297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Calyx TPO – Broker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yourcompany.calyxtpo.com</a:t>
            </a:r>
          </a:p>
          <a:p>
            <a:r>
              <a:rPr lang="en-US" sz="2400" dirty="0"/>
              <a:t>Built In, but still configurable </a:t>
            </a:r>
          </a:p>
          <a:p>
            <a:r>
              <a:rPr lang="en-US" sz="2400" dirty="0"/>
              <a:t>Branding your TPO portal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D677E-B73A-7157-C6F9-A44462D04E5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879993" y="1443364"/>
            <a:ext cx="6978178" cy="44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Custom 2">
      <a:dk1>
        <a:sysClr val="windowText" lastClr="000000"/>
      </a:dk1>
      <a:lt1>
        <a:sysClr val="window" lastClr="FFFFFF"/>
      </a:lt1>
      <a:dk2>
        <a:srgbClr val="298FC2"/>
      </a:dk2>
      <a:lt2>
        <a:srgbClr val="E7E6E6"/>
      </a:lt2>
      <a:accent1>
        <a:srgbClr val="57AFDB"/>
      </a:accent1>
      <a:accent2>
        <a:srgbClr val="ED8B00"/>
      </a:accent2>
      <a:accent3>
        <a:srgbClr val="8E3A80"/>
      </a:accent3>
      <a:accent4>
        <a:srgbClr val="BC204B"/>
      </a:accent4>
      <a:accent5>
        <a:srgbClr val="298FC2"/>
      </a:accent5>
      <a:accent6>
        <a:srgbClr val="733073"/>
      </a:accent6>
      <a:hlink>
        <a:srgbClr val="733073"/>
      </a:hlink>
      <a:folHlink>
        <a:srgbClr val="298FC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9683</TotalTime>
  <Words>550</Words>
  <Application>Microsoft Office PowerPoint</Application>
  <PresentationFormat>Widescreen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Meiryo</vt:lpstr>
      <vt:lpstr>Arial</vt:lpstr>
      <vt:lpstr>Calibri</vt:lpstr>
      <vt:lpstr>Calibri Light</vt:lpstr>
      <vt:lpstr>Office 2013 - 2022 Theme</vt:lpstr>
      <vt:lpstr>Wholesale Lending &amp; Calyx TPO</vt:lpstr>
      <vt:lpstr> Path and Geo Corp </vt:lpstr>
      <vt:lpstr>Geo Corp</vt:lpstr>
      <vt:lpstr>Why Wholesale?</vt:lpstr>
      <vt:lpstr>How We Got Here</vt:lpstr>
      <vt:lpstr>Why Path?</vt:lpstr>
      <vt:lpstr>The Transition</vt:lpstr>
      <vt:lpstr>Broker Challenges &amp; Expectations</vt:lpstr>
      <vt:lpstr>Calyx TPO – Broker Experience</vt:lpstr>
      <vt:lpstr>Calyx TPO</vt:lpstr>
      <vt:lpstr>Calyx TPO – Broker Experience</vt:lpstr>
      <vt:lpstr>Calyx TPO – Broker Experience</vt:lpstr>
      <vt:lpstr>Calyx TPO – Broker Experience</vt:lpstr>
      <vt:lpstr>Calyx TPO – Broker Experience</vt:lpstr>
      <vt:lpstr>Calyx TPO – Broker Experience</vt:lpstr>
      <vt:lpstr>Calyx TPO – Broker Experience</vt:lpstr>
      <vt:lpstr>Calyx TPO – Broker Experience</vt:lpstr>
      <vt:lpstr>Calyx TPO – Broker Experience</vt:lpstr>
      <vt:lpstr>Calyx TPO – Broker Experience</vt:lpstr>
      <vt:lpstr> Lenders Challenges</vt:lpstr>
      <vt:lpstr>How Calyx TPO solves Lender’s Challenges</vt:lpstr>
      <vt:lpstr>How Calyx TPO solves Lender’s Challenges</vt:lpstr>
      <vt:lpstr>Calyx Platform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Misty Kimball</dc:creator>
  <cp:lastModifiedBy>Sung Park</cp:lastModifiedBy>
  <cp:revision>6</cp:revision>
  <dcterms:created xsi:type="dcterms:W3CDTF">2025-05-09T12:44:57Z</dcterms:created>
  <dcterms:modified xsi:type="dcterms:W3CDTF">2026-04-14T14:50:34Z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